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sldIdLst>
    <p:sldId id="256" r:id="rId2"/>
    <p:sldId id="287" r:id="rId3"/>
    <p:sldId id="288" r:id="rId4"/>
    <p:sldId id="289" r:id="rId5"/>
    <p:sldId id="257" r:id="rId6"/>
    <p:sldId id="282" r:id="rId7"/>
    <p:sldId id="283" r:id="rId8"/>
    <p:sldId id="284" r:id="rId9"/>
    <p:sldId id="285" r:id="rId10"/>
    <p:sldId id="290" r:id="rId11"/>
    <p:sldId id="292" r:id="rId12"/>
    <p:sldId id="293" r:id="rId13"/>
    <p:sldId id="294" r:id="rId14"/>
    <p:sldId id="291" r:id="rId15"/>
    <p:sldId id="295" r:id="rId16"/>
    <p:sldId id="296" r:id="rId17"/>
    <p:sldId id="298" r:id="rId18"/>
    <p:sldId id="299" r:id="rId19"/>
    <p:sldId id="30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5FC679-06F9-C15D-4FD9-7768DBA9B53E}" v="334" dt="2024-11-26T11:58:03.138"/>
    <p1510:client id="{CAF5A7AD-9CFF-726F-510C-FA7C98C1BE5D}" v="239" dt="2024-11-26T11:56:23.7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510b41b5a49dc2bc98129b84fb882bb87be4308faac771e0e96febb7ecddeba3::" providerId="AD" clId="Web-{CAF5A7AD-9CFF-726F-510C-FA7C98C1BE5D}"/>
    <pc:docChg chg="addSld delSld modSld sldOrd">
      <pc:chgData name="Guest User" userId="S::urn:spo:anon#510b41b5a49dc2bc98129b84fb882bb87be4308faac771e0e96febb7ecddeba3::" providerId="AD" clId="Web-{CAF5A7AD-9CFF-726F-510C-FA7C98C1BE5D}" dt="2024-11-26T11:56:23.730" v="165" actId="1076"/>
      <pc:docMkLst>
        <pc:docMk/>
      </pc:docMkLst>
      <pc:sldChg chg="addSp delSp modSp">
        <pc:chgData name="Guest User" userId="S::urn:spo:anon#510b41b5a49dc2bc98129b84fb882bb87be4308faac771e0e96febb7ecddeba3::" providerId="AD" clId="Web-{CAF5A7AD-9CFF-726F-510C-FA7C98C1BE5D}" dt="2024-11-26T11:40:43.749" v="10" actId="1076"/>
        <pc:sldMkLst>
          <pc:docMk/>
          <pc:sldMk cId="2267175551" sldId="266"/>
        </pc:sldMkLst>
        <pc:spChg chg="del">
          <ac:chgData name="Guest User" userId="S::urn:spo:anon#510b41b5a49dc2bc98129b84fb882bb87be4308faac771e0e96febb7ecddeba3::" providerId="AD" clId="Web-{CAF5A7AD-9CFF-726F-510C-FA7C98C1BE5D}" dt="2024-11-26T11:39:52.670" v="1"/>
          <ac:spMkLst>
            <pc:docMk/>
            <pc:sldMk cId="2267175551" sldId="266"/>
            <ac:spMk id="5" creationId="{16D6CB6F-C805-E82D-D7E0-BF71B58E86ED}"/>
          </ac:spMkLst>
        </pc:spChg>
        <pc:spChg chg="del mod">
          <ac:chgData name="Guest User" userId="S::urn:spo:anon#510b41b5a49dc2bc98129b84fb882bb87be4308faac771e0e96febb7ecddeba3::" providerId="AD" clId="Web-{CAF5A7AD-9CFF-726F-510C-FA7C98C1BE5D}" dt="2024-11-26T11:40:24.045" v="5"/>
          <ac:spMkLst>
            <pc:docMk/>
            <pc:sldMk cId="2267175551" sldId="266"/>
            <ac:spMk id="6" creationId="{4A4874E3-3143-75C9-ED14-31A70533B31C}"/>
          </ac:spMkLst>
        </pc:spChg>
        <pc:spChg chg="del">
          <ac:chgData name="Guest User" userId="S::urn:spo:anon#510b41b5a49dc2bc98129b84fb882bb87be4308faac771e0e96febb7ecddeba3::" providerId="AD" clId="Web-{CAF5A7AD-9CFF-726F-510C-FA7C98C1BE5D}" dt="2024-11-26T11:40:04.654" v="3"/>
          <ac:spMkLst>
            <pc:docMk/>
            <pc:sldMk cId="2267175551" sldId="266"/>
            <ac:spMk id="7" creationId="{5C9E8098-A5A1-0F03-40E8-B4C50C4DEA41}"/>
          </ac:spMkLst>
        </pc:spChg>
        <pc:spChg chg="del">
          <ac:chgData name="Guest User" userId="S::urn:spo:anon#510b41b5a49dc2bc98129b84fb882bb87be4308faac771e0e96febb7ecddeba3::" providerId="AD" clId="Web-{CAF5A7AD-9CFF-726F-510C-FA7C98C1BE5D}" dt="2024-11-26T11:39:59.686" v="2"/>
          <ac:spMkLst>
            <pc:docMk/>
            <pc:sldMk cId="2267175551" sldId="266"/>
            <ac:spMk id="29" creationId="{FEF085B8-A2C0-4A6F-B663-CCC56F3CD373}"/>
          </ac:spMkLst>
        </pc:spChg>
        <pc:picChg chg="add mod ord">
          <ac:chgData name="Guest User" userId="S::urn:spo:anon#510b41b5a49dc2bc98129b84fb882bb87be4308faac771e0e96febb7ecddeba3::" providerId="AD" clId="Web-{CAF5A7AD-9CFF-726F-510C-FA7C98C1BE5D}" dt="2024-11-26T11:40:43.749" v="10" actId="1076"/>
          <ac:picMkLst>
            <pc:docMk/>
            <pc:sldMk cId="2267175551" sldId="266"/>
            <ac:picMk id="8" creationId="{4590D969-2969-7023-2721-E1489A0E3694}"/>
          </ac:picMkLst>
        </pc:picChg>
      </pc:sldChg>
      <pc:sldChg chg="addSp delSp modSp">
        <pc:chgData name="Guest User" userId="S::urn:spo:anon#510b41b5a49dc2bc98129b84fb882bb87be4308faac771e0e96febb7ecddeba3::" providerId="AD" clId="Web-{CAF5A7AD-9CFF-726F-510C-FA7C98C1BE5D}" dt="2024-11-26T11:42:11.422" v="19" actId="1076"/>
        <pc:sldMkLst>
          <pc:docMk/>
          <pc:sldMk cId="140216338" sldId="268"/>
        </pc:sldMkLst>
        <pc:spChg chg="del">
          <ac:chgData name="Guest User" userId="S::urn:spo:anon#510b41b5a49dc2bc98129b84fb882bb87be4308faac771e0e96febb7ecddeba3::" providerId="AD" clId="Web-{CAF5A7AD-9CFF-726F-510C-FA7C98C1BE5D}" dt="2024-11-26T11:41:30.905" v="11"/>
          <ac:spMkLst>
            <pc:docMk/>
            <pc:sldMk cId="140216338" sldId="268"/>
            <ac:spMk id="5" creationId="{16D6CB6F-C805-E82D-D7E0-BF71B58E86ED}"/>
          </ac:spMkLst>
        </pc:spChg>
        <pc:spChg chg="del">
          <ac:chgData name="Guest User" userId="S::urn:spo:anon#510b41b5a49dc2bc98129b84fb882bb87be4308faac771e0e96febb7ecddeba3::" providerId="AD" clId="Web-{CAF5A7AD-9CFF-726F-510C-FA7C98C1BE5D}" dt="2024-11-26T11:41:50.078" v="13"/>
          <ac:spMkLst>
            <pc:docMk/>
            <pc:sldMk cId="140216338" sldId="268"/>
            <ac:spMk id="6" creationId="{4A4874E3-3143-75C9-ED14-31A70533B31C}"/>
          </ac:spMkLst>
        </pc:spChg>
        <pc:spChg chg="del">
          <ac:chgData name="Guest User" userId="S::urn:spo:anon#510b41b5a49dc2bc98129b84fb882bb87be4308faac771e0e96febb7ecddeba3::" providerId="AD" clId="Web-{CAF5A7AD-9CFF-726F-510C-FA7C98C1BE5D}" dt="2024-11-26T11:41:34.531" v="12"/>
          <ac:spMkLst>
            <pc:docMk/>
            <pc:sldMk cId="140216338" sldId="268"/>
            <ac:spMk id="7" creationId="{5C9E8098-A5A1-0F03-40E8-B4C50C4DEA41}"/>
          </ac:spMkLst>
        </pc:spChg>
        <pc:spChg chg="add del mod">
          <ac:chgData name="Guest User" userId="S::urn:spo:anon#510b41b5a49dc2bc98129b84fb882bb87be4308faac771e0e96febb7ecddeba3::" providerId="AD" clId="Web-{CAF5A7AD-9CFF-726F-510C-FA7C98C1BE5D}" dt="2024-11-26T11:42:01.234" v="15"/>
          <ac:spMkLst>
            <pc:docMk/>
            <pc:sldMk cId="140216338" sldId="268"/>
            <ac:spMk id="10" creationId="{ED6B1860-5DB1-47FF-4568-8A7ED2322E03}"/>
          </ac:spMkLst>
        </pc:spChg>
        <pc:picChg chg="add del mod ord">
          <ac:chgData name="Guest User" userId="S::urn:spo:anon#510b41b5a49dc2bc98129b84fb882bb87be4308faac771e0e96febb7ecddeba3::" providerId="AD" clId="Web-{CAF5A7AD-9CFF-726F-510C-FA7C98C1BE5D}" dt="2024-11-26T11:41:52.234" v="14"/>
          <ac:picMkLst>
            <pc:docMk/>
            <pc:sldMk cId="140216338" sldId="268"/>
            <ac:picMk id="8" creationId="{A3FFA0FC-FC78-934B-89D8-DD1B7BF7742D}"/>
          </ac:picMkLst>
        </pc:picChg>
        <pc:picChg chg="add mod ord">
          <ac:chgData name="Guest User" userId="S::urn:spo:anon#510b41b5a49dc2bc98129b84fb882bb87be4308faac771e0e96febb7ecddeba3::" providerId="AD" clId="Web-{CAF5A7AD-9CFF-726F-510C-FA7C98C1BE5D}" dt="2024-11-26T11:42:11.422" v="19" actId="1076"/>
          <ac:picMkLst>
            <pc:docMk/>
            <pc:sldMk cId="140216338" sldId="268"/>
            <ac:picMk id="11" creationId="{A1D9638D-4526-ED0C-A28B-67ED8AAE5F5C}"/>
          </ac:picMkLst>
        </pc:picChg>
      </pc:sldChg>
      <pc:sldChg chg="delSp ord">
        <pc:chgData name="Guest User" userId="S::urn:spo:anon#510b41b5a49dc2bc98129b84fb882bb87be4308faac771e0e96febb7ecddeba3::" providerId="AD" clId="Web-{CAF5A7AD-9CFF-726F-510C-FA7C98C1BE5D}" dt="2024-11-26T11:49:45.209" v="97"/>
        <pc:sldMkLst>
          <pc:docMk/>
          <pc:sldMk cId="2843013116" sldId="269"/>
        </pc:sldMkLst>
        <pc:picChg chg="del">
          <ac:chgData name="Guest User" userId="S::urn:spo:anon#510b41b5a49dc2bc98129b84fb882bb87be4308faac771e0e96febb7ecddeba3::" providerId="AD" clId="Web-{CAF5A7AD-9CFF-726F-510C-FA7C98C1BE5D}" dt="2024-11-26T11:42:44.125" v="21"/>
          <ac:picMkLst>
            <pc:docMk/>
            <pc:sldMk cId="2843013116" sldId="269"/>
            <ac:picMk id="8" creationId="{408B2DC5-B6DE-BD76-BFEF-5162292A0DA1}"/>
          </ac:picMkLst>
        </pc:picChg>
      </pc:sldChg>
      <pc:sldChg chg="new del">
        <pc:chgData name="Guest User" userId="S::urn:spo:anon#510b41b5a49dc2bc98129b84fb882bb87be4308faac771e0e96febb7ecddeba3::" providerId="AD" clId="Web-{CAF5A7AD-9CFF-726F-510C-FA7C98C1BE5D}" dt="2024-11-26T11:43:09.235" v="23"/>
        <pc:sldMkLst>
          <pc:docMk/>
          <pc:sldMk cId="392676996" sldId="270"/>
        </pc:sldMkLst>
      </pc:sldChg>
      <pc:sldChg chg="addSp modSp add ord replId">
        <pc:chgData name="Guest User" userId="S::urn:spo:anon#510b41b5a49dc2bc98129b84fb882bb87be4308faac771e0e96febb7ecddeba3::" providerId="AD" clId="Web-{CAF5A7AD-9CFF-726F-510C-FA7C98C1BE5D}" dt="2024-11-26T11:44:24.002" v="35" actId="1076"/>
        <pc:sldMkLst>
          <pc:docMk/>
          <pc:sldMk cId="1869762175" sldId="271"/>
        </pc:sldMkLst>
        <pc:picChg chg="add mod">
          <ac:chgData name="Guest User" userId="S::urn:spo:anon#510b41b5a49dc2bc98129b84fb882bb87be4308faac771e0e96febb7ecddeba3::" providerId="AD" clId="Web-{CAF5A7AD-9CFF-726F-510C-FA7C98C1BE5D}" dt="2024-11-26T11:44:24.002" v="35" actId="1076"/>
          <ac:picMkLst>
            <pc:docMk/>
            <pc:sldMk cId="1869762175" sldId="271"/>
            <ac:picMk id="5" creationId="{5E7F373A-CB0E-5E61-BD4C-36C08243B961}"/>
          </ac:picMkLst>
        </pc:picChg>
      </pc:sldChg>
      <pc:sldChg chg="addSp delSp modSp add replId">
        <pc:chgData name="Guest User" userId="S::urn:spo:anon#510b41b5a49dc2bc98129b84fb882bb87be4308faac771e0e96febb7ecddeba3::" providerId="AD" clId="Web-{CAF5A7AD-9CFF-726F-510C-FA7C98C1BE5D}" dt="2024-11-26T11:49:26.802" v="94" actId="1076"/>
        <pc:sldMkLst>
          <pc:docMk/>
          <pc:sldMk cId="375022714" sldId="272"/>
        </pc:sldMkLst>
        <pc:picChg chg="add del mod">
          <ac:chgData name="Guest User" userId="S::urn:spo:anon#510b41b5a49dc2bc98129b84fb882bb87be4308faac771e0e96febb7ecddeba3::" providerId="AD" clId="Web-{CAF5A7AD-9CFF-726F-510C-FA7C98C1BE5D}" dt="2024-11-26T11:49:01.833" v="89"/>
          <ac:picMkLst>
            <pc:docMk/>
            <pc:sldMk cId="375022714" sldId="272"/>
            <ac:picMk id="5" creationId="{3A710E02-3A81-589A-8D80-196572918154}"/>
          </ac:picMkLst>
        </pc:picChg>
        <pc:picChg chg="add mod">
          <ac:chgData name="Guest User" userId="S::urn:spo:anon#510b41b5a49dc2bc98129b84fb882bb87be4308faac771e0e96febb7ecddeba3::" providerId="AD" clId="Web-{CAF5A7AD-9CFF-726F-510C-FA7C98C1BE5D}" dt="2024-11-26T11:49:26.802" v="94" actId="1076"/>
          <ac:picMkLst>
            <pc:docMk/>
            <pc:sldMk cId="375022714" sldId="272"/>
            <ac:picMk id="6" creationId="{D286044E-DFCA-3536-F21E-7FFE3427A4BF}"/>
          </ac:picMkLst>
        </pc:picChg>
      </pc:sldChg>
      <pc:sldChg chg="addSp modSp add replId">
        <pc:chgData name="Guest User" userId="S::urn:spo:anon#510b41b5a49dc2bc98129b84fb882bb87be4308faac771e0e96febb7ecddeba3::" providerId="AD" clId="Web-{CAF5A7AD-9CFF-726F-510C-FA7C98C1BE5D}" dt="2024-11-26T11:47:07.785" v="73" actId="1076"/>
        <pc:sldMkLst>
          <pc:docMk/>
          <pc:sldMk cId="936041469" sldId="273"/>
        </pc:sldMkLst>
        <pc:spChg chg="add mod">
          <ac:chgData name="Guest User" userId="S::urn:spo:anon#510b41b5a49dc2bc98129b84fb882bb87be4308faac771e0e96febb7ecddeba3::" providerId="AD" clId="Web-{CAF5A7AD-9CFF-726F-510C-FA7C98C1BE5D}" dt="2024-11-26T11:47:07.785" v="73" actId="1076"/>
          <ac:spMkLst>
            <pc:docMk/>
            <pc:sldMk cId="936041469" sldId="273"/>
            <ac:spMk id="5" creationId="{2F108B45-4E59-BF75-D4F7-ADA13E38561C}"/>
          </ac:spMkLst>
        </pc:spChg>
      </pc:sldChg>
      <pc:sldChg chg="addSp modSp add replId">
        <pc:chgData name="Guest User" userId="S::urn:spo:anon#510b41b5a49dc2bc98129b84fb882bb87be4308faac771e0e96febb7ecddeba3::" providerId="AD" clId="Web-{CAF5A7AD-9CFF-726F-510C-FA7C98C1BE5D}" dt="2024-11-26T11:48:37.692" v="85" actId="1076"/>
        <pc:sldMkLst>
          <pc:docMk/>
          <pc:sldMk cId="4092258869" sldId="274"/>
        </pc:sldMkLst>
        <pc:picChg chg="add mod">
          <ac:chgData name="Guest User" userId="S::urn:spo:anon#510b41b5a49dc2bc98129b84fb882bb87be4308faac771e0e96febb7ecddeba3::" providerId="AD" clId="Web-{CAF5A7AD-9CFF-726F-510C-FA7C98C1BE5D}" dt="2024-11-26T11:48:37.692" v="85" actId="1076"/>
          <ac:picMkLst>
            <pc:docMk/>
            <pc:sldMk cId="4092258869" sldId="274"/>
            <ac:picMk id="5" creationId="{D7633E4A-B75D-127A-4664-9BD9F106CCCD}"/>
          </ac:picMkLst>
        </pc:picChg>
      </pc:sldChg>
      <pc:sldChg chg="addSp delSp modSp add replId">
        <pc:chgData name="Guest User" userId="S::urn:spo:anon#510b41b5a49dc2bc98129b84fb882bb87be4308faac771e0e96febb7ecddeba3::" providerId="AD" clId="Web-{CAF5A7AD-9CFF-726F-510C-FA7C98C1BE5D}" dt="2024-11-26T11:48:12.942" v="81" actId="1076"/>
        <pc:sldMkLst>
          <pc:docMk/>
          <pc:sldMk cId="3581884281" sldId="275"/>
        </pc:sldMkLst>
        <pc:picChg chg="add del mod">
          <ac:chgData name="Guest User" userId="S::urn:spo:anon#510b41b5a49dc2bc98129b84fb882bb87be4308faac771e0e96febb7ecddeba3::" providerId="AD" clId="Web-{CAF5A7AD-9CFF-726F-510C-FA7C98C1BE5D}" dt="2024-11-26T11:47:36.098" v="75"/>
          <ac:picMkLst>
            <pc:docMk/>
            <pc:sldMk cId="3581884281" sldId="275"/>
            <ac:picMk id="5" creationId="{01C398EA-B6F7-4DA8-9CFC-492DEC2C1D63}"/>
          </ac:picMkLst>
        </pc:picChg>
        <pc:picChg chg="add mod">
          <ac:chgData name="Guest User" userId="S::urn:spo:anon#510b41b5a49dc2bc98129b84fb882bb87be4308faac771e0e96febb7ecddeba3::" providerId="AD" clId="Web-{CAF5A7AD-9CFF-726F-510C-FA7C98C1BE5D}" dt="2024-11-26T11:48:12.942" v="81" actId="1076"/>
          <ac:picMkLst>
            <pc:docMk/>
            <pc:sldMk cId="3581884281" sldId="275"/>
            <ac:picMk id="6" creationId="{F7360A65-88DB-17DB-6ECE-962897BFC7C6}"/>
          </ac:picMkLst>
        </pc:picChg>
      </pc:sldChg>
      <pc:sldChg chg="addSp delSp modSp add replId">
        <pc:chgData name="Guest User" userId="S::urn:spo:anon#510b41b5a49dc2bc98129b84fb882bb87be4308faac771e0e96febb7ecddeba3::" providerId="AD" clId="Web-{CAF5A7AD-9CFF-726F-510C-FA7C98C1BE5D}" dt="2024-11-26T11:50:36.210" v="130" actId="1076"/>
        <pc:sldMkLst>
          <pc:docMk/>
          <pc:sldMk cId="3051913809" sldId="276"/>
        </pc:sldMkLst>
        <pc:spChg chg="add mod">
          <ac:chgData name="Guest User" userId="S::urn:spo:anon#510b41b5a49dc2bc98129b84fb882bb87be4308faac771e0e96febb7ecddeba3::" providerId="AD" clId="Web-{CAF5A7AD-9CFF-726F-510C-FA7C98C1BE5D}" dt="2024-11-26T11:50:36.210" v="130" actId="1076"/>
          <ac:spMkLst>
            <pc:docMk/>
            <pc:sldMk cId="3051913809" sldId="276"/>
            <ac:spMk id="5" creationId="{D5576768-D82E-6BCC-71CD-EAAEBC49C2F0}"/>
          </ac:spMkLst>
        </pc:spChg>
        <pc:picChg chg="del">
          <ac:chgData name="Guest User" userId="S::urn:spo:anon#510b41b5a49dc2bc98129b84fb882bb87be4308faac771e0e96febb7ecddeba3::" providerId="AD" clId="Web-{CAF5A7AD-9CFF-726F-510C-FA7C98C1BE5D}" dt="2024-11-26T11:49:39.428" v="96"/>
          <ac:picMkLst>
            <pc:docMk/>
            <pc:sldMk cId="3051913809" sldId="276"/>
            <ac:picMk id="9" creationId="{35109AE7-5F4D-C0C2-9F14-6EC3C3D18E20}"/>
          </ac:picMkLst>
        </pc:picChg>
      </pc:sldChg>
      <pc:sldChg chg="addSp modSp add replId">
        <pc:chgData name="Guest User" userId="S::urn:spo:anon#510b41b5a49dc2bc98129b84fb882bb87be4308faac771e0e96febb7ecddeba3::" providerId="AD" clId="Web-{CAF5A7AD-9CFF-726F-510C-FA7C98C1BE5D}" dt="2024-11-26T11:51:24.804" v="140" actId="1076"/>
        <pc:sldMkLst>
          <pc:docMk/>
          <pc:sldMk cId="1612777695" sldId="277"/>
        </pc:sldMkLst>
        <pc:picChg chg="add mod">
          <ac:chgData name="Guest User" userId="S::urn:spo:anon#510b41b5a49dc2bc98129b84fb882bb87be4308faac771e0e96febb7ecddeba3::" providerId="AD" clId="Web-{CAF5A7AD-9CFF-726F-510C-FA7C98C1BE5D}" dt="2024-11-26T11:51:24.804" v="140" actId="1076"/>
          <ac:picMkLst>
            <pc:docMk/>
            <pc:sldMk cId="1612777695" sldId="277"/>
            <ac:picMk id="5" creationId="{B5AFB689-F633-0CB9-4880-3F39098631F2}"/>
          </ac:picMkLst>
        </pc:picChg>
      </pc:sldChg>
      <pc:sldChg chg="addSp modSp add replId">
        <pc:chgData name="Guest User" userId="S::urn:spo:anon#510b41b5a49dc2bc98129b84fb882bb87be4308faac771e0e96febb7ecddeba3::" providerId="AD" clId="Web-{CAF5A7AD-9CFF-726F-510C-FA7C98C1BE5D}" dt="2024-11-26T11:51:00.007" v="135" actId="1076"/>
        <pc:sldMkLst>
          <pc:docMk/>
          <pc:sldMk cId="1442269420" sldId="278"/>
        </pc:sldMkLst>
        <pc:picChg chg="add mod">
          <ac:chgData name="Guest User" userId="S::urn:spo:anon#510b41b5a49dc2bc98129b84fb882bb87be4308faac771e0e96febb7ecddeba3::" providerId="AD" clId="Web-{CAF5A7AD-9CFF-726F-510C-FA7C98C1BE5D}" dt="2024-11-26T11:51:00.007" v="135" actId="1076"/>
          <ac:picMkLst>
            <pc:docMk/>
            <pc:sldMk cId="1442269420" sldId="278"/>
            <ac:picMk id="5" creationId="{BCB3D5F2-27FC-D5A4-5EA3-D31CFCFF2F68}"/>
          </ac:picMkLst>
        </pc:picChg>
      </pc:sldChg>
      <pc:sldChg chg="addSp delSp modSp add replId">
        <pc:chgData name="Guest User" userId="S::urn:spo:anon#510b41b5a49dc2bc98129b84fb882bb87be4308faac771e0e96febb7ecddeba3::" providerId="AD" clId="Web-{CAF5A7AD-9CFF-726F-510C-FA7C98C1BE5D}" dt="2024-11-26T11:52:14.383" v="149" actId="1076"/>
        <pc:sldMkLst>
          <pc:docMk/>
          <pc:sldMk cId="315971414" sldId="279"/>
        </pc:sldMkLst>
        <pc:picChg chg="del">
          <ac:chgData name="Guest User" userId="S::urn:spo:anon#510b41b5a49dc2bc98129b84fb882bb87be4308faac771e0e96febb7ecddeba3::" providerId="AD" clId="Web-{CAF5A7AD-9CFF-726F-510C-FA7C98C1BE5D}" dt="2024-11-26T11:51:35.007" v="142"/>
          <ac:picMkLst>
            <pc:docMk/>
            <pc:sldMk cId="315971414" sldId="279"/>
            <ac:picMk id="5" creationId="{B5AFB689-F633-0CB9-4880-3F39098631F2}"/>
          </ac:picMkLst>
        </pc:picChg>
        <pc:picChg chg="add mod">
          <ac:chgData name="Guest User" userId="S::urn:spo:anon#510b41b5a49dc2bc98129b84fb882bb87be4308faac771e0e96febb7ecddeba3::" providerId="AD" clId="Web-{CAF5A7AD-9CFF-726F-510C-FA7C98C1BE5D}" dt="2024-11-26T11:52:14.383" v="149" actId="1076"/>
          <ac:picMkLst>
            <pc:docMk/>
            <pc:sldMk cId="315971414" sldId="279"/>
            <ac:picMk id="6" creationId="{5B11DE90-CFA6-1E07-715C-273EC9C6876F}"/>
          </ac:picMkLst>
        </pc:picChg>
      </pc:sldChg>
      <pc:sldChg chg="add replId">
        <pc:chgData name="Guest User" userId="S::urn:spo:anon#510b41b5a49dc2bc98129b84fb882bb87be4308faac771e0e96febb7ecddeba3::" providerId="AD" clId="Web-{CAF5A7AD-9CFF-726F-510C-FA7C98C1BE5D}" dt="2024-11-26T11:54:36.650" v="152"/>
        <pc:sldMkLst>
          <pc:docMk/>
          <pc:sldMk cId="812141878" sldId="280"/>
        </pc:sldMkLst>
      </pc:sldChg>
      <pc:sldChg chg="addSp modSp add replId">
        <pc:chgData name="Guest User" userId="S::urn:spo:anon#510b41b5a49dc2bc98129b84fb882bb87be4308faac771e0e96febb7ecddeba3::" providerId="AD" clId="Web-{CAF5A7AD-9CFF-726F-510C-FA7C98C1BE5D}" dt="2024-11-26T11:56:23.730" v="165" actId="1076"/>
        <pc:sldMkLst>
          <pc:docMk/>
          <pc:sldMk cId="2654235373" sldId="281"/>
        </pc:sldMkLst>
        <pc:spChg chg="add mod">
          <ac:chgData name="Guest User" userId="S::urn:spo:anon#510b41b5a49dc2bc98129b84fb882bb87be4308faac771e0e96febb7ecddeba3::" providerId="AD" clId="Web-{CAF5A7AD-9CFF-726F-510C-FA7C98C1BE5D}" dt="2024-11-26T11:56:23.730" v="165" actId="1076"/>
          <ac:spMkLst>
            <pc:docMk/>
            <pc:sldMk cId="2654235373" sldId="281"/>
            <ac:spMk id="5" creationId="{8C3153F5-2E40-58D8-6BB3-4C290712C42A}"/>
          </ac:spMkLst>
        </pc:spChg>
      </pc:sldChg>
      <pc:sldChg chg="add del replId">
        <pc:chgData name="Guest User" userId="S::urn:spo:anon#510b41b5a49dc2bc98129b84fb882bb87be4308faac771e0e96febb7ecddeba3::" providerId="AD" clId="Web-{CAF5A7AD-9CFF-726F-510C-FA7C98C1BE5D}" dt="2024-11-26T11:54:27.619" v="151"/>
        <pc:sldMkLst>
          <pc:docMk/>
          <pc:sldMk cId="3112799488" sldId="281"/>
        </pc:sldMkLst>
      </pc:sldChg>
    </pc:docChg>
  </pc:docChgLst>
  <pc:docChgLst>
    <pc:chgData name="Masscom Priority Support" userId="S::cs@globalmediakit.com::c8436dae-a248-40c5-bd23-0cf471a3ae41" providerId="AD" clId="Web-{835FC679-06F9-C15D-4FD9-7768DBA9B53E}"/>
    <pc:docChg chg="addSld delSld modSld sldOrd addMainMaster delMainMaster modMainMaster">
      <pc:chgData name="Masscom Priority Support" userId="S::cs@globalmediakit.com::c8436dae-a248-40c5-bd23-0cf471a3ae41" providerId="AD" clId="Web-{835FC679-06F9-C15D-4FD9-7768DBA9B53E}" dt="2024-11-26T11:58:03.138" v="328" actId="20577"/>
      <pc:docMkLst>
        <pc:docMk/>
      </pc:docMkLst>
      <pc:sldChg chg="addSp delSp modSp mod modTransition setBg modClrScheme delDesignElem chgLayout">
        <pc:chgData name="Masscom Priority Support" userId="S::cs@globalmediakit.com::c8436dae-a248-40c5-bd23-0cf471a3ae41" providerId="AD" clId="Web-{835FC679-06F9-C15D-4FD9-7768DBA9B53E}" dt="2024-11-26T11:52:43.741" v="301" actId="1076"/>
        <pc:sldMkLst>
          <pc:docMk/>
          <pc:sldMk cId="109857222" sldId="256"/>
        </pc:sldMkLst>
        <pc:spChg chg="del mod ord">
          <ac:chgData name="Masscom Priority Support" userId="S::cs@globalmediakit.com::c8436dae-a248-40c5-bd23-0cf471a3ae41" providerId="AD" clId="Web-{835FC679-06F9-C15D-4FD9-7768DBA9B53E}" dt="2024-11-26T11:04:52.392" v="28"/>
          <ac:spMkLst>
            <pc:docMk/>
            <pc:sldMk cId="109857222" sldId="256"/>
            <ac:spMk id="2" creationId="{00000000-0000-0000-0000-000000000000}"/>
          </ac:spMkLst>
        </pc:spChg>
        <pc:spChg chg="del mod ord">
          <ac:chgData name="Masscom Priority Support" userId="S::cs@globalmediakit.com::c8436dae-a248-40c5-bd23-0cf471a3ae41" providerId="AD" clId="Web-{835FC679-06F9-C15D-4FD9-7768DBA9B53E}" dt="2024-11-26T11:04:57.846" v="29"/>
          <ac:spMkLst>
            <pc:docMk/>
            <pc:sldMk cId="109857222" sldId="256"/>
            <ac:spMk id="3" creationId="{00000000-0000-0000-0000-000000000000}"/>
          </ac:spMkLst>
        </pc:spChg>
        <pc:spChg chg="add del mod ord">
          <ac:chgData name="Masscom Priority Support" userId="S::cs@globalmediakit.com::c8436dae-a248-40c5-bd23-0cf471a3ae41" providerId="AD" clId="Web-{835FC679-06F9-C15D-4FD9-7768DBA9B53E}" dt="2024-11-26T11:11:33.321" v="64"/>
          <ac:spMkLst>
            <pc:docMk/>
            <pc:sldMk cId="109857222" sldId="256"/>
            <ac:spMk id="7" creationId="{6DD89E95-9B6B-7941-0EA8-C19D3C3FBA9D}"/>
          </ac:spMkLst>
        </pc:spChg>
        <pc:spChg chg="add del">
          <ac:chgData name="Masscom Priority Support" userId="S::cs@globalmediakit.com::c8436dae-a248-40c5-bd23-0cf471a3ae41" providerId="AD" clId="Web-{835FC679-06F9-C15D-4FD9-7768DBA9B53E}" dt="2024-11-26T10:59:55.231" v="4"/>
          <ac:spMkLst>
            <pc:docMk/>
            <pc:sldMk cId="109857222" sldId="256"/>
            <ac:spMk id="9" creationId="{9B7AD9F6-8CE7-4299-8FC6-328F4DCD3FF9}"/>
          </ac:spMkLst>
        </pc:spChg>
        <pc:spChg chg="add del mod">
          <ac:chgData name="Masscom Priority Support" userId="S::cs@globalmediakit.com::c8436dae-a248-40c5-bd23-0cf471a3ae41" providerId="AD" clId="Web-{835FC679-06F9-C15D-4FD9-7768DBA9B53E}" dt="2024-11-26T11:52:32.413" v="300"/>
          <ac:spMkLst>
            <pc:docMk/>
            <pc:sldMk cId="109857222" sldId="256"/>
            <ac:spMk id="10" creationId="{F59DC663-A77A-B1A9-F206-9EE1C455DFF9}"/>
          </ac:spMkLst>
        </pc:spChg>
        <pc:spChg chg="add del">
          <ac:chgData name="Masscom Priority Support" userId="S::cs@globalmediakit.com::c8436dae-a248-40c5-bd23-0cf471a3ae41" providerId="AD" clId="Web-{835FC679-06F9-C15D-4FD9-7768DBA9B53E}" dt="2024-11-26T10:59:55.231" v="4"/>
          <ac:spMkLst>
            <pc:docMk/>
            <pc:sldMk cId="109857222" sldId="256"/>
            <ac:spMk id="11" creationId="{F49775AF-8896-43EE-92C6-83497D6DC56F}"/>
          </ac:spMkLst>
        </pc:spChg>
        <pc:spChg chg="add mod">
          <ac:chgData name="Masscom Priority Support" userId="S::cs@globalmediakit.com::c8436dae-a248-40c5-bd23-0cf471a3ae41" providerId="AD" clId="Web-{835FC679-06F9-C15D-4FD9-7768DBA9B53E}" dt="2024-11-26T11:52:43.741" v="301" actId="1076"/>
          <ac:spMkLst>
            <pc:docMk/>
            <pc:sldMk cId="109857222" sldId="256"/>
            <ac:spMk id="12" creationId="{7FCD2199-D632-39D9-911E-B06D3068C873}"/>
          </ac:spMkLst>
        </pc:spChg>
        <pc:spChg chg="add del">
          <ac:chgData name="Masscom Priority Support" userId="S::cs@globalmediakit.com::c8436dae-a248-40c5-bd23-0cf471a3ae41" providerId="AD" clId="Web-{835FC679-06F9-C15D-4FD9-7768DBA9B53E}" dt="2024-11-26T11:11:40.931" v="65"/>
          <ac:spMkLst>
            <pc:docMk/>
            <pc:sldMk cId="109857222" sldId="256"/>
            <ac:spMk id="13" creationId="{522A94E1-AEBD-4286-BFF8-0711E4CD3E3B}"/>
          </ac:spMkLst>
        </pc:spChg>
        <pc:spChg chg="add del">
          <ac:chgData name="Masscom Priority Support" userId="S::cs@globalmediakit.com::c8436dae-a248-40c5-bd23-0cf471a3ae41" providerId="AD" clId="Web-{835FC679-06F9-C15D-4FD9-7768DBA9B53E}" dt="2024-11-26T10:59:55.231" v="3"/>
          <ac:spMkLst>
            <pc:docMk/>
            <pc:sldMk cId="109857222" sldId="256"/>
            <ac:spMk id="16" creationId="{25168669-A0B6-4763-BF5E-32A6D4ABE124}"/>
          </ac:spMkLst>
        </pc:spChg>
        <pc:spChg chg="add del">
          <ac:chgData name="Masscom Priority Support" userId="S::cs@globalmediakit.com::c8436dae-a248-40c5-bd23-0cf471a3ae41" providerId="AD" clId="Web-{835FC679-06F9-C15D-4FD9-7768DBA9B53E}" dt="2024-11-26T10:59:55.231" v="3"/>
          <ac:spMkLst>
            <pc:docMk/>
            <pc:sldMk cId="109857222" sldId="256"/>
            <ac:spMk id="18" creationId="{3833E1B1-6167-4A9F-A3F1-27B5B4901B0D}"/>
          </ac:spMkLst>
        </pc:spChg>
        <pc:spChg chg="add del">
          <ac:chgData name="Masscom Priority Support" userId="S::cs@globalmediakit.com::c8436dae-a248-40c5-bd23-0cf471a3ae41" providerId="AD" clId="Web-{835FC679-06F9-C15D-4FD9-7768DBA9B53E}" dt="2024-11-26T11:04:24.048" v="18"/>
          <ac:spMkLst>
            <pc:docMk/>
            <pc:sldMk cId="109857222" sldId="256"/>
            <ac:spMk id="20" creationId="{DA21A4AC-5300-4176-B2FB-67830A380702}"/>
          </ac:spMkLst>
        </pc:spChg>
        <pc:picChg chg="add del mod ord">
          <ac:chgData name="Masscom Priority Support" userId="S::cs@globalmediakit.com::c8436dae-a248-40c5-bd23-0cf471a3ae41" providerId="AD" clId="Web-{835FC679-06F9-C15D-4FD9-7768DBA9B53E}" dt="2024-11-26T11:00:26.106" v="6"/>
          <ac:picMkLst>
            <pc:docMk/>
            <pc:sldMk cId="109857222" sldId="256"/>
            <ac:picMk id="4" creationId="{0711E21F-84D3-F55C-F87A-923D6E568916}"/>
          </ac:picMkLst>
        </pc:picChg>
        <pc:picChg chg="add del mod">
          <ac:chgData name="Masscom Priority Support" userId="S::cs@globalmediakit.com::c8436dae-a248-40c5-bd23-0cf471a3ae41" providerId="AD" clId="Web-{835FC679-06F9-C15D-4FD9-7768DBA9B53E}" dt="2024-11-26T11:00:20.059" v="5"/>
          <ac:picMkLst>
            <pc:docMk/>
            <pc:sldMk cId="109857222" sldId="256"/>
            <ac:picMk id="5" creationId="{67CC39D6-F1A2-5F9E-BA84-A2A5FEA9B2C7}"/>
          </ac:picMkLst>
        </pc:picChg>
        <pc:picChg chg="add del mod">
          <ac:chgData name="Masscom Priority Support" userId="S::cs@globalmediakit.com::c8436dae-a248-40c5-bd23-0cf471a3ae41" providerId="AD" clId="Web-{835FC679-06F9-C15D-4FD9-7768DBA9B53E}" dt="2024-11-26T11:02:50.015" v="12"/>
          <ac:picMkLst>
            <pc:docMk/>
            <pc:sldMk cId="109857222" sldId="256"/>
            <ac:picMk id="6" creationId="{A3F1218D-0549-3326-B707-4B22B8B2EA14}"/>
          </ac:picMkLst>
        </pc:picChg>
        <pc:picChg chg="add del mod">
          <ac:chgData name="Masscom Priority Support" userId="S::cs@globalmediakit.com::c8436dae-a248-40c5-bd23-0cf471a3ae41" providerId="AD" clId="Web-{835FC679-06F9-C15D-4FD9-7768DBA9B53E}" dt="2024-11-26T11:11:16.931" v="60"/>
          <ac:picMkLst>
            <pc:docMk/>
            <pc:sldMk cId="109857222" sldId="256"/>
            <ac:picMk id="8" creationId="{E41F6DA5-742C-FC36-11F4-75EC9A9F38A4}"/>
          </ac:picMkLst>
        </pc:picChg>
      </pc:sldChg>
      <pc:sldChg chg="addSp delSp modSp new mod setBg modClrScheme setClrOvrMap chgLayout">
        <pc:chgData name="Masscom Priority Support" userId="S::cs@globalmediakit.com::c8436dae-a248-40c5-bd23-0cf471a3ae41" providerId="AD" clId="Web-{835FC679-06F9-C15D-4FD9-7768DBA9B53E}" dt="2024-11-26T11:40:20.572" v="243" actId="20577"/>
        <pc:sldMkLst>
          <pc:docMk/>
          <pc:sldMk cId="3305150435" sldId="257"/>
        </pc:sldMkLst>
        <pc:spChg chg="mod ord">
          <ac:chgData name="Masscom Priority Support" userId="S::cs@globalmediakit.com::c8436dae-a248-40c5-bd23-0cf471a3ae41" providerId="AD" clId="Web-{835FC679-06F9-C15D-4FD9-7768DBA9B53E}" dt="2024-11-26T11:16:50.999" v="93"/>
          <ac:spMkLst>
            <pc:docMk/>
            <pc:sldMk cId="3305150435" sldId="257"/>
            <ac:spMk id="2" creationId="{032206BB-3120-66AF-2471-1C9E11D9D207}"/>
          </ac:spMkLst>
        </pc:spChg>
        <pc:spChg chg="mod ord">
          <ac:chgData name="Masscom Priority Support" userId="S::cs@globalmediakit.com::c8436dae-a248-40c5-bd23-0cf471a3ae41" providerId="AD" clId="Web-{835FC679-06F9-C15D-4FD9-7768DBA9B53E}" dt="2024-11-26T11:16:50.999" v="93"/>
          <ac:spMkLst>
            <pc:docMk/>
            <pc:sldMk cId="3305150435" sldId="257"/>
            <ac:spMk id="3" creationId="{F6AC8858-5E6D-4A71-2399-C34B4C5DB177}"/>
          </ac:spMkLst>
        </pc:spChg>
        <pc:spChg chg="mod ord">
          <ac:chgData name="Masscom Priority Support" userId="S::cs@globalmediakit.com::c8436dae-a248-40c5-bd23-0cf471a3ae41" providerId="AD" clId="Web-{835FC679-06F9-C15D-4FD9-7768DBA9B53E}" dt="2024-11-26T11:16:50.999" v="93"/>
          <ac:spMkLst>
            <pc:docMk/>
            <pc:sldMk cId="3305150435" sldId="257"/>
            <ac:spMk id="4" creationId="{36B66E26-F5AA-01F4-BAB5-9B84FC076906}"/>
          </ac:spMkLst>
        </pc:spChg>
        <pc:spChg chg="add del mod ord">
          <ac:chgData name="Masscom Priority Support" userId="S::cs@globalmediakit.com::c8436dae-a248-40c5-bd23-0cf471a3ae41" providerId="AD" clId="Web-{835FC679-06F9-C15D-4FD9-7768DBA9B53E}" dt="2024-11-26T11:31:00.952" v="184"/>
          <ac:spMkLst>
            <pc:docMk/>
            <pc:sldMk cId="3305150435" sldId="257"/>
            <ac:spMk id="5" creationId="{16D6CB6F-C805-E82D-D7E0-BF71B58E86ED}"/>
          </ac:spMkLst>
        </pc:spChg>
        <pc:spChg chg="add del mod ord">
          <ac:chgData name="Masscom Priority Support" userId="S::cs@globalmediakit.com::c8436dae-a248-40c5-bd23-0cf471a3ae41" providerId="AD" clId="Web-{835FC679-06F9-C15D-4FD9-7768DBA9B53E}" dt="2024-11-26T11:39:43.587" v="239"/>
          <ac:spMkLst>
            <pc:docMk/>
            <pc:sldMk cId="3305150435" sldId="257"/>
            <ac:spMk id="6" creationId="{4A4874E3-3143-75C9-ED14-31A70533B31C}"/>
          </ac:spMkLst>
        </pc:spChg>
        <pc:spChg chg="add mod ord">
          <ac:chgData name="Masscom Priority Support" userId="S::cs@globalmediakit.com::c8436dae-a248-40c5-bd23-0cf471a3ae41" providerId="AD" clId="Web-{835FC679-06F9-C15D-4FD9-7768DBA9B53E}" dt="2024-11-26T11:40:20.572" v="243" actId="20577"/>
          <ac:spMkLst>
            <pc:docMk/>
            <pc:sldMk cId="3305150435" sldId="257"/>
            <ac:spMk id="7" creationId="{5C9E8098-A5A1-0F03-40E8-B4C50C4DEA41}"/>
          </ac:spMkLst>
        </pc:spChg>
        <pc:spChg chg="add mod">
          <ac:chgData name="Masscom Priority Support" userId="S::cs@globalmediakit.com::c8436dae-a248-40c5-bd23-0cf471a3ae41" providerId="AD" clId="Web-{835FC679-06F9-C15D-4FD9-7768DBA9B53E}" dt="2024-11-26T11:39:31.805" v="238" actId="20577"/>
          <ac:spMkLst>
            <pc:docMk/>
            <pc:sldMk cId="3305150435" sldId="257"/>
            <ac:spMk id="9" creationId="{6AC575EB-19EB-9721-1C97-A164FE1B534B}"/>
          </ac:spMkLst>
        </pc:spChg>
        <pc:spChg chg="add del">
          <ac:chgData name="Masscom Priority Support" userId="S::cs@globalmediakit.com::c8436dae-a248-40c5-bd23-0cf471a3ae41" providerId="AD" clId="Web-{835FC679-06F9-C15D-4FD9-7768DBA9B53E}" dt="2024-11-26T11:16:23.170" v="86"/>
          <ac:spMkLst>
            <pc:docMk/>
            <pc:sldMk cId="3305150435" sldId="257"/>
            <ac:spMk id="12" creationId="{1DE7243B-5109-444B-8FAF-7437C66BC0E9}"/>
          </ac:spMkLst>
        </pc:spChg>
        <pc:spChg chg="add del">
          <ac:chgData name="Masscom Priority Support" userId="S::cs@globalmediakit.com::c8436dae-a248-40c5-bd23-0cf471a3ae41" providerId="AD" clId="Web-{835FC679-06F9-C15D-4FD9-7768DBA9B53E}" dt="2024-11-26T11:16:23.170" v="86"/>
          <ac:spMkLst>
            <pc:docMk/>
            <pc:sldMk cId="3305150435" sldId="257"/>
            <ac:spMk id="14" creationId="{4C5D6221-DA7B-4611-AA26-7D8E349FDE96}"/>
          </ac:spMkLst>
        </pc:spChg>
        <pc:spChg chg="add del">
          <ac:chgData name="Masscom Priority Support" userId="S::cs@globalmediakit.com::c8436dae-a248-40c5-bd23-0cf471a3ae41" providerId="AD" clId="Web-{835FC679-06F9-C15D-4FD9-7768DBA9B53E}" dt="2024-11-26T11:16:27.389" v="88"/>
          <ac:spMkLst>
            <pc:docMk/>
            <pc:sldMk cId="3305150435" sldId="257"/>
            <ac:spMk id="16" creationId="{CCD444A3-C338-4886-B7F1-4BA2AF46EB64}"/>
          </ac:spMkLst>
        </pc:spChg>
        <pc:spChg chg="add del">
          <ac:chgData name="Masscom Priority Support" userId="S::cs@globalmediakit.com::c8436dae-a248-40c5-bd23-0cf471a3ae41" providerId="AD" clId="Web-{835FC679-06F9-C15D-4FD9-7768DBA9B53E}" dt="2024-11-26T11:16:27.389" v="88"/>
          <ac:spMkLst>
            <pc:docMk/>
            <pc:sldMk cId="3305150435" sldId="257"/>
            <ac:spMk id="17" creationId="{21739CA5-F0F5-48E1-8E8C-F24B71827E46}"/>
          </ac:spMkLst>
        </pc:spChg>
        <pc:spChg chg="add del">
          <ac:chgData name="Masscom Priority Support" userId="S::cs@globalmediakit.com::c8436dae-a248-40c5-bd23-0cf471a3ae41" providerId="AD" clId="Web-{835FC679-06F9-C15D-4FD9-7768DBA9B53E}" dt="2024-11-26T11:16:27.389" v="88"/>
          <ac:spMkLst>
            <pc:docMk/>
            <pc:sldMk cId="3305150435" sldId="257"/>
            <ac:spMk id="18" creationId="{3EAD2937-F230-41D4-B9C5-975B129BFC20}"/>
          </ac:spMkLst>
        </pc:spChg>
        <pc:spChg chg="add del">
          <ac:chgData name="Masscom Priority Support" userId="S::cs@globalmediakit.com::c8436dae-a248-40c5-bd23-0cf471a3ae41" providerId="AD" clId="Web-{835FC679-06F9-C15D-4FD9-7768DBA9B53E}" dt="2024-11-26T11:16:36.889" v="90"/>
          <ac:spMkLst>
            <pc:docMk/>
            <pc:sldMk cId="3305150435" sldId="257"/>
            <ac:spMk id="20" creationId="{A5AD6500-BB62-4AAC-9D2F-C10DDC90CBB1}"/>
          </ac:spMkLst>
        </pc:spChg>
        <pc:spChg chg="add del">
          <ac:chgData name="Masscom Priority Support" userId="S::cs@globalmediakit.com::c8436dae-a248-40c5-bd23-0cf471a3ae41" providerId="AD" clId="Web-{835FC679-06F9-C15D-4FD9-7768DBA9B53E}" dt="2024-11-26T11:16:36.889" v="90"/>
          <ac:spMkLst>
            <pc:docMk/>
            <pc:sldMk cId="3305150435" sldId="257"/>
            <ac:spMk id="21" creationId="{9F7D788E-2C1B-4EF4-8719-12613771FF98}"/>
          </ac:spMkLst>
        </pc:spChg>
        <pc:spChg chg="add del">
          <ac:chgData name="Masscom Priority Support" userId="S::cs@globalmediakit.com::c8436dae-a248-40c5-bd23-0cf471a3ae41" providerId="AD" clId="Web-{835FC679-06F9-C15D-4FD9-7768DBA9B53E}" dt="2024-11-26T11:16:36.889" v="90"/>
          <ac:spMkLst>
            <pc:docMk/>
            <pc:sldMk cId="3305150435" sldId="257"/>
            <ac:spMk id="23" creationId="{58DEA6A1-FC5C-4E6E-BBBF-7E472949B394}"/>
          </ac:spMkLst>
        </pc:spChg>
        <pc:spChg chg="add del">
          <ac:chgData name="Masscom Priority Support" userId="S::cs@globalmediakit.com::c8436dae-a248-40c5-bd23-0cf471a3ae41" providerId="AD" clId="Web-{835FC679-06F9-C15D-4FD9-7768DBA9B53E}" dt="2024-11-26T11:16:36.889" v="90"/>
          <ac:spMkLst>
            <pc:docMk/>
            <pc:sldMk cId="3305150435" sldId="257"/>
            <ac:spMk id="24" creationId="{96AAAC3B-1954-46B7-BBAC-27DFF5B5295F}"/>
          </ac:spMkLst>
        </pc:spChg>
        <pc:spChg chg="add del">
          <ac:chgData name="Masscom Priority Support" userId="S::cs@globalmediakit.com::c8436dae-a248-40c5-bd23-0cf471a3ae41" providerId="AD" clId="Web-{835FC679-06F9-C15D-4FD9-7768DBA9B53E}" dt="2024-11-26T11:16:50.999" v="92"/>
          <ac:spMkLst>
            <pc:docMk/>
            <pc:sldMk cId="3305150435" sldId="257"/>
            <ac:spMk id="26" creationId="{4C608BEB-860E-4094-8511-78603564A75E}"/>
          </ac:spMkLst>
        </pc:spChg>
        <pc:spChg chg="add">
          <ac:chgData name="Masscom Priority Support" userId="S::cs@globalmediakit.com::c8436dae-a248-40c5-bd23-0cf471a3ae41" providerId="AD" clId="Web-{835FC679-06F9-C15D-4FD9-7768DBA9B53E}" dt="2024-11-26T11:16:50.999" v="93"/>
          <ac:spMkLst>
            <pc:docMk/>
            <pc:sldMk cId="3305150435" sldId="257"/>
            <ac:spMk id="29" creationId="{FEF085B8-A2C0-4A6F-B663-CCC56F3CD373}"/>
          </ac:spMkLst>
        </pc:spChg>
        <pc:spChg chg="add">
          <ac:chgData name="Masscom Priority Support" userId="S::cs@globalmediakit.com::c8436dae-a248-40c5-bd23-0cf471a3ae41" providerId="AD" clId="Web-{835FC679-06F9-C15D-4FD9-7768DBA9B53E}" dt="2024-11-26T11:16:50.999" v="93"/>
          <ac:spMkLst>
            <pc:docMk/>
            <pc:sldMk cId="3305150435" sldId="257"/>
            <ac:spMk id="30" creationId="{2658F6D6-96E0-421A-96D6-3DF404008543}"/>
          </ac:spMkLst>
        </pc:spChg>
        <pc:spChg chg="add">
          <ac:chgData name="Masscom Priority Support" userId="S::cs@globalmediakit.com::c8436dae-a248-40c5-bd23-0cf471a3ae41" providerId="AD" clId="Web-{835FC679-06F9-C15D-4FD9-7768DBA9B53E}" dt="2024-11-26T11:16:50.999" v="93"/>
          <ac:spMkLst>
            <pc:docMk/>
            <pc:sldMk cId="3305150435" sldId="257"/>
            <ac:spMk id="31" creationId="{3CF62545-93A0-4FD5-9B48-48DCA794CBA1}"/>
          </ac:spMkLst>
        </pc:spChg>
        <pc:cxnChg chg="add del">
          <ac:chgData name="Masscom Priority Support" userId="S::cs@globalmediakit.com::c8436dae-a248-40c5-bd23-0cf471a3ae41" providerId="AD" clId="Web-{835FC679-06F9-C15D-4FD9-7768DBA9B53E}" dt="2024-11-26T11:16:50.999" v="92"/>
          <ac:cxnSpMkLst>
            <pc:docMk/>
            <pc:sldMk cId="3305150435" sldId="257"/>
            <ac:cxnSpMk id="27" creationId="{1F16A8D4-FE87-4604-88B2-394B5D1EB437}"/>
          </ac:cxnSpMkLst>
        </pc:cxnChg>
      </pc:sldChg>
      <pc:sldChg chg="addSp new del">
        <pc:chgData name="Masscom Priority Support" userId="S::cs@globalmediakit.com::c8436dae-a248-40c5-bd23-0cf471a3ae41" providerId="AD" clId="Web-{835FC679-06F9-C15D-4FD9-7768DBA9B53E}" dt="2024-11-26T11:20:35.706" v="109"/>
        <pc:sldMkLst>
          <pc:docMk/>
          <pc:sldMk cId="1319023110" sldId="258"/>
        </pc:sldMkLst>
        <pc:spChg chg="add">
          <ac:chgData name="Masscom Priority Support" userId="S::cs@globalmediakit.com::c8436dae-a248-40c5-bd23-0cf471a3ae41" providerId="AD" clId="Web-{835FC679-06F9-C15D-4FD9-7768DBA9B53E}" dt="2024-11-26T11:19:25.924" v="107"/>
          <ac:spMkLst>
            <pc:docMk/>
            <pc:sldMk cId="1319023110" sldId="258"/>
            <ac:spMk id="9" creationId="{6846D06A-2146-1E39-5943-FD369E3A90DA}"/>
          </ac:spMkLst>
        </pc:spChg>
      </pc:sldChg>
      <pc:sldChg chg="new del">
        <pc:chgData name="Masscom Priority Support" userId="S::cs@globalmediakit.com::c8436dae-a248-40c5-bd23-0cf471a3ae41" providerId="AD" clId="Web-{835FC679-06F9-C15D-4FD9-7768DBA9B53E}" dt="2024-11-26T11:18:23.407" v="105"/>
        <pc:sldMkLst>
          <pc:docMk/>
          <pc:sldMk cId="1440651417" sldId="258"/>
        </pc:sldMkLst>
      </pc:sldChg>
      <pc:sldChg chg="new del mod">
        <pc:chgData name="Masscom Priority Support" userId="S::cs@globalmediakit.com::c8436dae-a248-40c5-bd23-0cf471a3ae41" providerId="AD" clId="Web-{835FC679-06F9-C15D-4FD9-7768DBA9B53E}" dt="2024-11-26T11:30:31.498" v="183"/>
        <pc:sldMkLst>
          <pc:docMk/>
          <pc:sldMk cId="1313010499" sldId="259"/>
        </pc:sldMkLst>
      </pc:sldChg>
      <pc:sldChg chg="addSp delSp modSp new del mod ord setBg">
        <pc:chgData name="Masscom Priority Support" userId="S::cs@globalmediakit.com::c8436dae-a248-40c5-bd23-0cf471a3ae41" providerId="AD" clId="Web-{835FC679-06F9-C15D-4FD9-7768DBA9B53E}" dt="2024-11-26T11:40:40.588" v="244"/>
        <pc:sldMkLst>
          <pc:docMk/>
          <pc:sldMk cId="253252314" sldId="260"/>
        </pc:sldMkLst>
        <pc:spChg chg="mod">
          <ac:chgData name="Masscom Priority Support" userId="S::cs@globalmediakit.com::c8436dae-a248-40c5-bd23-0cf471a3ae41" providerId="AD" clId="Web-{835FC679-06F9-C15D-4FD9-7768DBA9B53E}" dt="2024-11-26T11:36:07.723" v="209"/>
          <ac:spMkLst>
            <pc:docMk/>
            <pc:sldMk cId="253252314" sldId="260"/>
            <ac:spMk id="2" creationId="{D8661418-5452-50A7-E15E-C0BB5B4E736D}"/>
          </ac:spMkLst>
        </pc:spChg>
        <pc:spChg chg="mod ord">
          <ac:chgData name="Masscom Priority Support" userId="S::cs@globalmediakit.com::c8436dae-a248-40c5-bd23-0cf471a3ae41" providerId="AD" clId="Web-{835FC679-06F9-C15D-4FD9-7768DBA9B53E}" dt="2024-11-26T11:38:07.429" v="231" actId="20577"/>
          <ac:spMkLst>
            <pc:docMk/>
            <pc:sldMk cId="253252314" sldId="260"/>
            <ac:spMk id="3" creationId="{2F499B36-01BA-12DC-6504-1821F34F8493}"/>
          </ac:spMkLst>
        </pc:spChg>
        <pc:spChg chg="mod">
          <ac:chgData name="Masscom Priority Support" userId="S::cs@globalmediakit.com::c8436dae-a248-40c5-bd23-0cf471a3ae41" providerId="AD" clId="Web-{835FC679-06F9-C15D-4FD9-7768DBA9B53E}" dt="2024-11-26T11:36:07.723" v="209"/>
          <ac:spMkLst>
            <pc:docMk/>
            <pc:sldMk cId="253252314" sldId="260"/>
            <ac:spMk id="4" creationId="{250EC26E-3717-FE02-2061-E5F2729E6682}"/>
          </ac:spMkLst>
        </pc:spChg>
        <pc:spChg chg="mod ord">
          <ac:chgData name="Masscom Priority Support" userId="S::cs@globalmediakit.com::c8436dae-a248-40c5-bd23-0cf471a3ae41" providerId="AD" clId="Web-{835FC679-06F9-C15D-4FD9-7768DBA9B53E}" dt="2024-11-26T11:36:07.723" v="209"/>
          <ac:spMkLst>
            <pc:docMk/>
            <pc:sldMk cId="253252314" sldId="260"/>
            <ac:spMk id="5" creationId="{175FCEB7-23C6-E38C-C5BE-D84F7355BB8A}"/>
          </ac:spMkLst>
        </pc:spChg>
        <pc:spChg chg="del mod">
          <ac:chgData name="Masscom Priority Support" userId="S::cs@globalmediakit.com::c8436dae-a248-40c5-bd23-0cf471a3ae41" providerId="AD" clId="Web-{835FC679-06F9-C15D-4FD9-7768DBA9B53E}" dt="2024-11-26T11:36:27.505" v="213"/>
          <ac:spMkLst>
            <pc:docMk/>
            <pc:sldMk cId="253252314" sldId="260"/>
            <ac:spMk id="6" creationId="{EDE66184-51E8-632B-0EC1-E7D45D80E522}"/>
          </ac:spMkLst>
        </pc:spChg>
        <pc:spChg chg="add">
          <ac:chgData name="Masscom Priority Support" userId="S::cs@globalmediakit.com::c8436dae-a248-40c5-bd23-0cf471a3ae41" providerId="AD" clId="Web-{835FC679-06F9-C15D-4FD9-7768DBA9B53E}" dt="2024-11-26T11:36:07.723" v="209"/>
          <ac:spMkLst>
            <pc:docMk/>
            <pc:sldMk cId="253252314" sldId="260"/>
            <ac:spMk id="11" creationId="{70DFC902-7D23-471A-B557-B6B6917D7A0D}"/>
          </ac:spMkLst>
        </pc:spChg>
        <pc:spChg chg="add">
          <ac:chgData name="Masscom Priority Support" userId="S::cs@globalmediakit.com::c8436dae-a248-40c5-bd23-0cf471a3ae41" providerId="AD" clId="Web-{835FC679-06F9-C15D-4FD9-7768DBA9B53E}" dt="2024-11-26T11:36:07.723" v="209"/>
          <ac:spMkLst>
            <pc:docMk/>
            <pc:sldMk cId="253252314" sldId="260"/>
            <ac:spMk id="13" creationId="{A55D5633-D557-4DCA-982C-FF36EB7A1C00}"/>
          </ac:spMkLst>
        </pc:spChg>
        <pc:spChg chg="add">
          <ac:chgData name="Masscom Priority Support" userId="S::cs@globalmediakit.com::c8436dae-a248-40c5-bd23-0cf471a3ae41" providerId="AD" clId="Web-{835FC679-06F9-C15D-4FD9-7768DBA9B53E}" dt="2024-11-26T11:36:07.723" v="209"/>
          <ac:spMkLst>
            <pc:docMk/>
            <pc:sldMk cId="253252314" sldId="260"/>
            <ac:spMk id="15" creationId="{450D3AD2-FA80-415F-A9CE-54D884561CD7}"/>
          </ac:spMkLst>
        </pc:spChg>
      </pc:sldChg>
      <pc:sldChg chg="addSp delSp modSp new del mod setBg">
        <pc:chgData name="Masscom Priority Support" userId="S::cs@globalmediakit.com::c8436dae-a248-40c5-bd23-0cf471a3ae41" providerId="AD" clId="Web-{835FC679-06F9-C15D-4FD9-7768DBA9B53E}" dt="2024-11-26T11:26:28.635" v="161"/>
        <pc:sldMkLst>
          <pc:docMk/>
          <pc:sldMk cId="2187141563" sldId="261"/>
        </pc:sldMkLst>
        <pc:spChg chg="mod">
          <ac:chgData name="Masscom Priority Support" userId="S::cs@globalmediakit.com::c8436dae-a248-40c5-bd23-0cf471a3ae41" providerId="AD" clId="Web-{835FC679-06F9-C15D-4FD9-7768DBA9B53E}" dt="2024-11-26T11:25:18.883" v="157"/>
          <ac:spMkLst>
            <pc:docMk/>
            <pc:sldMk cId="2187141563" sldId="261"/>
            <ac:spMk id="2" creationId="{9439A03F-9F60-A397-A55E-90B719F0C5E0}"/>
          </ac:spMkLst>
        </pc:spChg>
        <pc:spChg chg="mod ord">
          <ac:chgData name="Masscom Priority Support" userId="S::cs@globalmediakit.com::c8436dae-a248-40c5-bd23-0cf471a3ae41" providerId="AD" clId="Web-{835FC679-06F9-C15D-4FD9-7768DBA9B53E}" dt="2024-11-26T11:25:18.883" v="157"/>
          <ac:spMkLst>
            <pc:docMk/>
            <pc:sldMk cId="2187141563" sldId="261"/>
            <ac:spMk id="3" creationId="{EC9D88F8-5C7F-89D5-98E7-C390F4DC1575}"/>
          </ac:spMkLst>
        </pc:spChg>
        <pc:spChg chg="mod">
          <ac:chgData name="Masscom Priority Support" userId="S::cs@globalmediakit.com::c8436dae-a248-40c5-bd23-0cf471a3ae41" providerId="AD" clId="Web-{835FC679-06F9-C15D-4FD9-7768DBA9B53E}" dt="2024-11-26T11:25:18.883" v="157"/>
          <ac:spMkLst>
            <pc:docMk/>
            <pc:sldMk cId="2187141563" sldId="261"/>
            <ac:spMk id="4" creationId="{CE6D4EF9-4514-F7A5-A559-A813D1B22315}"/>
          </ac:spMkLst>
        </pc:spChg>
        <pc:spChg chg="add del">
          <ac:chgData name="Masscom Priority Support" userId="S::cs@globalmediakit.com::c8436dae-a248-40c5-bd23-0cf471a3ae41" providerId="AD" clId="Web-{835FC679-06F9-C15D-4FD9-7768DBA9B53E}" dt="2024-11-26T11:24:34.867" v="154"/>
          <ac:spMkLst>
            <pc:docMk/>
            <pc:sldMk cId="2187141563" sldId="261"/>
            <ac:spMk id="10" creationId="{9C6777B5-64F4-4200-B099-34168B69FE53}"/>
          </ac:spMkLst>
        </pc:spChg>
        <pc:spChg chg="add del">
          <ac:chgData name="Masscom Priority Support" userId="S::cs@globalmediakit.com::c8436dae-a248-40c5-bd23-0cf471a3ae41" providerId="AD" clId="Web-{835FC679-06F9-C15D-4FD9-7768DBA9B53E}" dt="2024-11-26T11:25:18.883" v="157"/>
          <ac:spMkLst>
            <pc:docMk/>
            <pc:sldMk cId="2187141563" sldId="261"/>
            <ac:spMk id="14" creationId="{A5D2A5D1-BA0D-47D3-B051-DA7743C46E28}"/>
          </ac:spMkLst>
        </pc:spChg>
        <pc:spChg chg="add del">
          <ac:chgData name="Masscom Priority Support" userId="S::cs@globalmediakit.com::c8436dae-a248-40c5-bd23-0cf471a3ae41" providerId="AD" clId="Web-{835FC679-06F9-C15D-4FD9-7768DBA9B53E}" dt="2024-11-26T11:25:18.883" v="157"/>
          <ac:spMkLst>
            <pc:docMk/>
            <pc:sldMk cId="2187141563" sldId="261"/>
            <ac:spMk id="16" creationId="{2D2B266D-3625-4584-A5C3-7D3F672CFF30}"/>
          </ac:spMkLst>
        </pc:spChg>
        <pc:spChg chg="add del mod">
          <ac:chgData name="Masscom Priority Support" userId="S::cs@globalmediakit.com::c8436dae-a248-40c5-bd23-0cf471a3ae41" providerId="AD" clId="Web-{835FC679-06F9-C15D-4FD9-7768DBA9B53E}" dt="2024-11-26T11:25:18.883" v="157"/>
          <ac:spMkLst>
            <pc:docMk/>
            <pc:sldMk cId="2187141563" sldId="261"/>
            <ac:spMk id="17" creationId="{C463B99A-73EE-4FBB-B7C4-F9F9BCC25C65}"/>
          </ac:spMkLst>
        </pc:spChg>
        <pc:spChg chg="add">
          <ac:chgData name="Masscom Priority Support" userId="S::cs@globalmediakit.com::c8436dae-a248-40c5-bd23-0cf471a3ae41" providerId="AD" clId="Web-{835FC679-06F9-C15D-4FD9-7768DBA9B53E}" dt="2024-11-26T11:25:18.883" v="157"/>
          <ac:spMkLst>
            <pc:docMk/>
            <pc:sldMk cId="2187141563" sldId="261"/>
            <ac:spMk id="22" creationId="{2215C6C6-E45C-4179-9FC1-E8A4C1D47430}"/>
          </ac:spMkLst>
        </pc:spChg>
        <pc:spChg chg="add">
          <ac:chgData name="Masscom Priority Support" userId="S::cs@globalmediakit.com::c8436dae-a248-40c5-bd23-0cf471a3ae41" providerId="AD" clId="Web-{835FC679-06F9-C15D-4FD9-7768DBA9B53E}" dt="2024-11-26T11:25:18.883" v="157"/>
          <ac:spMkLst>
            <pc:docMk/>
            <pc:sldMk cId="2187141563" sldId="261"/>
            <ac:spMk id="28" creationId="{3776B14B-F2F4-4825-8DA8-8C7A0F2B3960}"/>
          </ac:spMkLst>
        </pc:spChg>
        <pc:grpChg chg="add del">
          <ac:chgData name="Masscom Priority Support" userId="S::cs@globalmediakit.com::c8436dae-a248-40c5-bd23-0cf471a3ae41" providerId="AD" clId="Web-{835FC679-06F9-C15D-4FD9-7768DBA9B53E}" dt="2024-11-26T11:24:34.867" v="154"/>
          <ac:grpSpMkLst>
            <pc:docMk/>
            <pc:sldMk cId="2187141563" sldId="261"/>
            <ac:grpSpMk id="12" creationId="{4252769E-B9F0-4068-A645-5BBEF16E9C28}"/>
          </ac:grpSpMkLst>
        </pc:grpChg>
        <pc:grpChg chg="add">
          <ac:chgData name="Masscom Priority Support" userId="S::cs@globalmediakit.com::c8436dae-a248-40c5-bd23-0cf471a3ae41" providerId="AD" clId="Web-{835FC679-06F9-C15D-4FD9-7768DBA9B53E}" dt="2024-11-26T11:25:18.883" v="157"/>
          <ac:grpSpMkLst>
            <pc:docMk/>
            <pc:sldMk cId="2187141563" sldId="261"/>
            <ac:grpSpMk id="24" creationId="{5FE9FE4C-C9E0-4C54-8010-EA9D29CD4D59}"/>
          </ac:grpSpMkLst>
        </pc:grpChg>
        <pc:picChg chg="add mod ord">
          <ac:chgData name="Masscom Priority Support" userId="S::cs@globalmediakit.com::c8436dae-a248-40c5-bd23-0cf471a3ae41" providerId="AD" clId="Web-{835FC679-06F9-C15D-4FD9-7768DBA9B53E}" dt="2024-11-26T11:26:19.947" v="160" actId="14100"/>
          <ac:picMkLst>
            <pc:docMk/>
            <pc:sldMk cId="2187141563" sldId="261"/>
            <ac:picMk id="5" creationId="{D56FE1C7-9F2A-859E-DDD5-A6CE77FEBD50}"/>
          </ac:picMkLst>
        </pc:picChg>
      </pc:sldChg>
      <pc:sldChg chg="addSp delSp modSp new del mod setBg">
        <pc:chgData name="Masscom Priority Support" userId="S::cs@globalmediakit.com::c8436dae-a248-40c5-bd23-0cf471a3ae41" providerId="AD" clId="Web-{835FC679-06F9-C15D-4FD9-7768DBA9B53E}" dt="2024-11-26T11:43:28.544" v="256"/>
        <pc:sldMkLst>
          <pc:docMk/>
          <pc:sldMk cId="2198518821" sldId="261"/>
        </pc:sldMkLst>
        <pc:spChg chg="mod">
          <ac:chgData name="Masscom Priority Support" userId="S::cs@globalmediakit.com::c8436dae-a248-40c5-bd23-0cf471a3ae41" providerId="AD" clId="Web-{835FC679-06F9-C15D-4FD9-7768DBA9B53E}" dt="2024-11-26T11:27:02.135" v="165"/>
          <ac:spMkLst>
            <pc:docMk/>
            <pc:sldMk cId="2198518821" sldId="261"/>
            <ac:spMk id="2" creationId="{5039E7E3-B889-724F-CAF5-FA5A62D12BCF}"/>
          </ac:spMkLst>
        </pc:spChg>
        <pc:spChg chg="mod">
          <ac:chgData name="Masscom Priority Support" userId="S::cs@globalmediakit.com::c8436dae-a248-40c5-bd23-0cf471a3ae41" providerId="AD" clId="Web-{835FC679-06F9-C15D-4FD9-7768DBA9B53E}" dt="2024-11-26T11:27:02.135" v="165"/>
          <ac:spMkLst>
            <pc:docMk/>
            <pc:sldMk cId="2198518821" sldId="261"/>
            <ac:spMk id="3" creationId="{673435F5-4E35-E97A-E559-3D83E0D3A068}"/>
          </ac:spMkLst>
        </pc:spChg>
        <pc:spChg chg="mod">
          <ac:chgData name="Masscom Priority Support" userId="S::cs@globalmediakit.com::c8436dae-a248-40c5-bd23-0cf471a3ae41" providerId="AD" clId="Web-{835FC679-06F9-C15D-4FD9-7768DBA9B53E}" dt="2024-11-26T11:27:02.135" v="165"/>
          <ac:spMkLst>
            <pc:docMk/>
            <pc:sldMk cId="2198518821" sldId="261"/>
            <ac:spMk id="4" creationId="{6B922904-2982-430F-2B4F-7BFE69748F95}"/>
          </ac:spMkLst>
        </pc:spChg>
        <pc:spChg chg="add del">
          <ac:chgData name="Masscom Priority Support" userId="S::cs@globalmediakit.com::c8436dae-a248-40c5-bd23-0cf471a3ae41" providerId="AD" clId="Web-{835FC679-06F9-C15D-4FD9-7768DBA9B53E}" dt="2024-11-26T11:30:20.248" v="179"/>
          <ac:spMkLst>
            <pc:docMk/>
            <pc:sldMk cId="2198518821" sldId="261"/>
            <ac:spMk id="7" creationId="{0F0845E2-C8CD-6326-D9AB-085EE20419D5}"/>
          </ac:spMkLst>
        </pc:spChg>
        <pc:spChg chg="add">
          <ac:chgData name="Masscom Priority Support" userId="S::cs@globalmediakit.com::c8436dae-a248-40c5-bd23-0cf471a3ae41" providerId="AD" clId="Web-{835FC679-06F9-C15D-4FD9-7768DBA9B53E}" dt="2024-11-26T11:27:02.135" v="165"/>
          <ac:spMkLst>
            <pc:docMk/>
            <pc:sldMk cId="2198518821" sldId="261"/>
            <ac:spMk id="10" creationId="{63644BFD-D22E-4019-B666-387DA51AEAFD}"/>
          </ac:spMkLst>
        </pc:spChg>
        <pc:spChg chg="add">
          <ac:chgData name="Masscom Priority Support" userId="S::cs@globalmediakit.com::c8436dae-a248-40c5-bd23-0cf471a3ae41" providerId="AD" clId="Web-{835FC679-06F9-C15D-4FD9-7768DBA9B53E}" dt="2024-11-26T11:27:02.135" v="165"/>
          <ac:spMkLst>
            <pc:docMk/>
            <pc:sldMk cId="2198518821" sldId="261"/>
            <ac:spMk id="16" creationId="{3776B14B-F2F4-4825-8DA8-8C7A0F2B3960}"/>
          </ac:spMkLst>
        </pc:spChg>
        <pc:grpChg chg="add">
          <ac:chgData name="Masscom Priority Support" userId="S::cs@globalmediakit.com::c8436dae-a248-40c5-bd23-0cf471a3ae41" providerId="AD" clId="Web-{835FC679-06F9-C15D-4FD9-7768DBA9B53E}" dt="2024-11-26T11:27:02.135" v="165"/>
          <ac:grpSpMkLst>
            <pc:docMk/>
            <pc:sldMk cId="2198518821" sldId="261"/>
            <ac:grpSpMk id="12" creationId="{5FE9FE4C-C9E0-4C54-8010-EA9D29CD4D59}"/>
          </ac:grpSpMkLst>
        </pc:grpChg>
        <pc:picChg chg="add mod ord">
          <ac:chgData name="Masscom Priority Support" userId="S::cs@globalmediakit.com::c8436dae-a248-40c5-bd23-0cf471a3ae41" providerId="AD" clId="Web-{835FC679-06F9-C15D-4FD9-7768DBA9B53E}" dt="2024-11-26T11:27:02.135" v="165"/>
          <ac:picMkLst>
            <pc:docMk/>
            <pc:sldMk cId="2198518821" sldId="261"/>
            <ac:picMk id="5" creationId="{F2DF2429-7C2D-87E8-D824-8569F0B0B980}"/>
          </ac:picMkLst>
        </pc:picChg>
      </pc:sldChg>
      <pc:sldChg chg="delSp add del replId">
        <pc:chgData name="Masscom Priority Support" userId="S::cs@globalmediakit.com::c8436dae-a248-40c5-bd23-0cf471a3ae41" providerId="AD" clId="Web-{835FC679-06F9-C15D-4FD9-7768DBA9B53E}" dt="2024-11-26T11:26:31.322" v="162"/>
        <pc:sldMkLst>
          <pc:docMk/>
          <pc:sldMk cId="624806767" sldId="262"/>
        </pc:sldMkLst>
        <pc:picChg chg="del">
          <ac:chgData name="Masscom Priority Support" userId="S::cs@globalmediakit.com::c8436dae-a248-40c5-bd23-0cf471a3ae41" providerId="AD" clId="Web-{835FC679-06F9-C15D-4FD9-7768DBA9B53E}" dt="2024-11-26T11:26:06.853" v="159"/>
          <ac:picMkLst>
            <pc:docMk/>
            <pc:sldMk cId="624806767" sldId="262"/>
            <ac:picMk id="5" creationId="{D56FE1C7-9F2A-859E-DDD5-A6CE77FEBD50}"/>
          </ac:picMkLst>
        </pc:picChg>
      </pc:sldChg>
      <pc:sldChg chg="new del">
        <pc:chgData name="Masscom Priority Support" userId="S::cs@globalmediakit.com::c8436dae-a248-40c5-bd23-0cf471a3ae41" providerId="AD" clId="Web-{835FC679-06F9-C15D-4FD9-7768DBA9B53E}" dt="2024-11-26T11:30:26.373" v="180"/>
        <pc:sldMkLst>
          <pc:docMk/>
          <pc:sldMk cId="1968332895" sldId="262"/>
        </pc:sldMkLst>
      </pc:sldChg>
      <pc:sldChg chg="new del">
        <pc:chgData name="Masscom Priority Support" userId="S::cs@globalmediakit.com::c8436dae-a248-40c5-bd23-0cf471a3ae41" providerId="AD" clId="Web-{835FC679-06F9-C15D-4FD9-7768DBA9B53E}" dt="2024-11-26T11:30:30.170" v="181"/>
        <pc:sldMkLst>
          <pc:docMk/>
          <pc:sldMk cId="1306242128" sldId="263"/>
        </pc:sldMkLst>
      </pc:sldChg>
      <pc:sldChg chg="new del">
        <pc:chgData name="Masscom Priority Support" userId="S::cs@globalmediakit.com::c8436dae-a248-40c5-bd23-0cf471a3ae41" providerId="AD" clId="Web-{835FC679-06F9-C15D-4FD9-7768DBA9B53E}" dt="2024-11-26T11:30:30.811" v="182"/>
        <pc:sldMkLst>
          <pc:docMk/>
          <pc:sldMk cId="2748911121" sldId="264"/>
        </pc:sldMkLst>
      </pc:sldChg>
      <pc:sldChg chg="modSp add ord replId">
        <pc:chgData name="Masscom Priority Support" userId="S::cs@globalmediakit.com::c8436dae-a248-40c5-bd23-0cf471a3ae41" providerId="AD" clId="Web-{835FC679-06F9-C15D-4FD9-7768DBA9B53E}" dt="2024-11-26T11:48:39.003" v="284" actId="20577"/>
        <pc:sldMkLst>
          <pc:docMk/>
          <pc:sldMk cId="4120392698" sldId="265"/>
        </pc:sldMkLst>
        <pc:spChg chg="mod">
          <ac:chgData name="Masscom Priority Support" userId="S::cs@globalmediakit.com::c8436dae-a248-40c5-bd23-0cf471a3ae41" providerId="AD" clId="Web-{835FC679-06F9-C15D-4FD9-7768DBA9B53E}" dt="2024-11-26T11:46:42.594" v="271" actId="20577"/>
          <ac:spMkLst>
            <pc:docMk/>
            <pc:sldMk cId="4120392698" sldId="265"/>
            <ac:spMk id="5" creationId="{16D6CB6F-C805-E82D-D7E0-BF71B58E86ED}"/>
          </ac:spMkLst>
        </pc:spChg>
        <pc:spChg chg="mod">
          <ac:chgData name="Masscom Priority Support" userId="S::cs@globalmediakit.com::c8436dae-a248-40c5-bd23-0cf471a3ae41" providerId="AD" clId="Web-{835FC679-06F9-C15D-4FD9-7768DBA9B53E}" dt="2024-11-26T11:48:26.268" v="282" actId="20577"/>
          <ac:spMkLst>
            <pc:docMk/>
            <pc:sldMk cId="4120392698" sldId="265"/>
            <ac:spMk id="6" creationId="{4A4874E3-3143-75C9-ED14-31A70533B31C}"/>
          </ac:spMkLst>
        </pc:spChg>
        <pc:spChg chg="mod">
          <ac:chgData name="Masscom Priority Support" userId="S::cs@globalmediakit.com::c8436dae-a248-40c5-bd23-0cf471a3ae41" providerId="AD" clId="Web-{835FC679-06F9-C15D-4FD9-7768DBA9B53E}" dt="2024-11-26T11:48:39.003" v="284" actId="20577"/>
          <ac:spMkLst>
            <pc:docMk/>
            <pc:sldMk cId="4120392698" sldId="265"/>
            <ac:spMk id="7" creationId="{5C9E8098-A5A1-0F03-40E8-B4C50C4DEA41}"/>
          </ac:spMkLst>
        </pc:spChg>
        <pc:spChg chg="mod">
          <ac:chgData name="Masscom Priority Support" userId="S::cs@globalmediakit.com::c8436dae-a248-40c5-bd23-0cf471a3ae41" providerId="AD" clId="Web-{835FC679-06F9-C15D-4FD9-7768DBA9B53E}" dt="2024-11-26T11:47:56.486" v="279"/>
          <ac:spMkLst>
            <pc:docMk/>
            <pc:sldMk cId="4120392698" sldId="265"/>
            <ac:spMk id="29" creationId="{FEF085B8-A2C0-4A6F-B663-CCC56F3CD373}"/>
          </ac:spMkLst>
        </pc:spChg>
      </pc:sldChg>
      <pc:sldChg chg="add replId">
        <pc:chgData name="Masscom Priority Support" userId="S::cs@globalmediakit.com::c8436dae-a248-40c5-bd23-0cf471a3ae41" providerId="AD" clId="Web-{835FC679-06F9-C15D-4FD9-7768DBA9B53E}" dt="2024-11-26T11:29:29.138" v="175"/>
        <pc:sldMkLst>
          <pc:docMk/>
          <pc:sldMk cId="2267175551" sldId="266"/>
        </pc:sldMkLst>
      </pc:sldChg>
      <pc:sldChg chg="delSp modSp add replId">
        <pc:chgData name="Masscom Priority Support" userId="S::cs@globalmediakit.com::c8436dae-a248-40c5-bd23-0cf471a3ae41" providerId="AD" clId="Web-{835FC679-06F9-C15D-4FD9-7768DBA9B53E}" dt="2024-11-26T11:33:25.939" v="202" actId="1076"/>
        <pc:sldMkLst>
          <pc:docMk/>
          <pc:sldMk cId="3763387504" sldId="267"/>
        </pc:sldMkLst>
        <pc:spChg chg="mod">
          <ac:chgData name="Masscom Priority Support" userId="S::cs@globalmediakit.com::c8436dae-a248-40c5-bd23-0cf471a3ae41" providerId="AD" clId="Web-{835FC679-06F9-C15D-4FD9-7768DBA9B53E}" dt="2024-11-26T11:33:25.939" v="202" actId="1076"/>
          <ac:spMkLst>
            <pc:docMk/>
            <pc:sldMk cId="3763387504" sldId="267"/>
            <ac:spMk id="5" creationId="{16D6CB6F-C805-E82D-D7E0-BF71B58E86ED}"/>
          </ac:spMkLst>
        </pc:spChg>
        <pc:spChg chg="del">
          <ac:chgData name="Masscom Priority Support" userId="S::cs@globalmediakit.com::c8436dae-a248-40c5-bd23-0cf471a3ae41" providerId="AD" clId="Web-{835FC679-06F9-C15D-4FD9-7768DBA9B53E}" dt="2024-11-26T11:32:59.579" v="201"/>
          <ac:spMkLst>
            <pc:docMk/>
            <pc:sldMk cId="3763387504" sldId="267"/>
            <ac:spMk id="6" creationId="{4A4874E3-3143-75C9-ED14-31A70533B31C}"/>
          </ac:spMkLst>
        </pc:spChg>
        <pc:spChg chg="del">
          <ac:chgData name="Masscom Priority Support" userId="S::cs@globalmediakit.com::c8436dae-a248-40c5-bd23-0cf471a3ae41" providerId="AD" clId="Web-{835FC679-06F9-C15D-4FD9-7768DBA9B53E}" dt="2024-11-26T11:32:50.532" v="200"/>
          <ac:spMkLst>
            <pc:docMk/>
            <pc:sldMk cId="3763387504" sldId="267"/>
            <ac:spMk id="7" creationId="{5C9E8098-A5A1-0F03-40E8-B4C50C4DEA41}"/>
          </ac:spMkLst>
        </pc:spChg>
      </pc:sldChg>
      <pc:sldChg chg="add replId">
        <pc:chgData name="Masscom Priority Support" userId="S::cs@globalmediakit.com::c8436dae-a248-40c5-bd23-0cf471a3ae41" providerId="AD" clId="Web-{835FC679-06F9-C15D-4FD9-7768DBA9B53E}" dt="2024-11-26T11:29:41.779" v="177"/>
        <pc:sldMkLst>
          <pc:docMk/>
          <pc:sldMk cId="140216338" sldId="268"/>
        </pc:sldMkLst>
      </pc:sldChg>
      <pc:sldChg chg="addSp delSp modSp add replId">
        <pc:chgData name="Masscom Priority Support" userId="S::cs@globalmediakit.com::c8436dae-a248-40c5-bd23-0cf471a3ae41" providerId="AD" clId="Web-{835FC679-06F9-C15D-4FD9-7768DBA9B53E}" dt="2024-11-26T11:43:23.684" v="255" actId="1076"/>
        <pc:sldMkLst>
          <pc:docMk/>
          <pc:sldMk cId="2843013116" sldId="269"/>
        </pc:sldMkLst>
        <pc:spChg chg="del">
          <ac:chgData name="Masscom Priority Support" userId="S::cs@globalmediakit.com::c8436dae-a248-40c5-bd23-0cf471a3ae41" providerId="AD" clId="Web-{835FC679-06F9-C15D-4FD9-7768DBA9B53E}" dt="2024-11-26T11:42:09.449" v="247"/>
          <ac:spMkLst>
            <pc:docMk/>
            <pc:sldMk cId="2843013116" sldId="269"/>
            <ac:spMk id="5" creationId="{16D6CB6F-C805-E82D-D7E0-BF71B58E86ED}"/>
          </ac:spMkLst>
        </pc:spChg>
        <pc:spChg chg="del">
          <ac:chgData name="Masscom Priority Support" userId="S::cs@globalmediakit.com::c8436dae-a248-40c5-bd23-0cf471a3ae41" providerId="AD" clId="Web-{835FC679-06F9-C15D-4FD9-7768DBA9B53E}" dt="2024-11-26T11:42:14.042" v="248"/>
          <ac:spMkLst>
            <pc:docMk/>
            <pc:sldMk cId="2843013116" sldId="269"/>
            <ac:spMk id="6" creationId="{4A4874E3-3143-75C9-ED14-31A70533B31C}"/>
          </ac:spMkLst>
        </pc:spChg>
        <pc:spChg chg="del">
          <ac:chgData name="Masscom Priority Support" userId="S::cs@globalmediakit.com::c8436dae-a248-40c5-bd23-0cf471a3ae41" providerId="AD" clId="Web-{835FC679-06F9-C15D-4FD9-7768DBA9B53E}" dt="2024-11-26T11:42:18.886" v="249"/>
          <ac:spMkLst>
            <pc:docMk/>
            <pc:sldMk cId="2843013116" sldId="269"/>
            <ac:spMk id="7" creationId="{5C9E8098-A5A1-0F03-40E8-B4C50C4DEA41}"/>
          </ac:spMkLst>
        </pc:spChg>
        <pc:picChg chg="add mod">
          <ac:chgData name="Masscom Priority Support" userId="S::cs@globalmediakit.com::c8436dae-a248-40c5-bd23-0cf471a3ae41" providerId="AD" clId="Web-{835FC679-06F9-C15D-4FD9-7768DBA9B53E}" dt="2024-11-26T11:42:42.105" v="252" actId="1076"/>
          <ac:picMkLst>
            <pc:docMk/>
            <pc:sldMk cId="2843013116" sldId="269"/>
            <ac:picMk id="8" creationId="{408B2DC5-B6DE-BD76-BFEF-5162292A0DA1}"/>
          </ac:picMkLst>
        </pc:picChg>
        <pc:picChg chg="add mod">
          <ac:chgData name="Masscom Priority Support" userId="S::cs@globalmediakit.com::c8436dae-a248-40c5-bd23-0cf471a3ae41" providerId="AD" clId="Web-{835FC679-06F9-C15D-4FD9-7768DBA9B53E}" dt="2024-11-26T11:43:23.684" v="255" actId="1076"/>
          <ac:picMkLst>
            <pc:docMk/>
            <pc:sldMk cId="2843013116" sldId="269"/>
            <ac:picMk id="9" creationId="{35109AE7-5F4D-C0C2-9F14-6EC3C3D18E20}"/>
          </ac:picMkLst>
        </pc:picChg>
      </pc:sldChg>
      <pc:sldChg chg="addSp delSp modSp mod delDesignElem chgLayout">
        <pc:chgData name="Masscom Priority Support" userId="S::cs@globalmediakit.com::c8436dae-a248-40c5-bd23-0cf471a3ae41" providerId="AD" clId="Web-{835FC679-06F9-C15D-4FD9-7768DBA9B53E}" dt="2024-11-26T11:58:03.138" v="328" actId="20577"/>
        <pc:sldMkLst>
          <pc:docMk/>
          <pc:sldMk cId="812141878" sldId="280"/>
        </pc:sldMkLst>
        <pc:spChg chg="mod ord">
          <ac:chgData name="Masscom Priority Support" userId="S::cs@globalmediakit.com::c8436dae-a248-40c5-bd23-0cf471a3ae41" providerId="AD" clId="Web-{835FC679-06F9-C15D-4FD9-7768DBA9B53E}" dt="2024-11-26T11:54:51.119" v="307"/>
          <ac:spMkLst>
            <pc:docMk/>
            <pc:sldMk cId="812141878" sldId="280"/>
            <ac:spMk id="2" creationId="{032206BB-3120-66AF-2471-1C9E11D9D207}"/>
          </ac:spMkLst>
        </pc:spChg>
        <pc:spChg chg="mod ord">
          <ac:chgData name="Masscom Priority Support" userId="S::cs@globalmediakit.com::c8436dae-a248-40c5-bd23-0cf471a3ae41" providerId="AD" clId="Web-{835FC679-06F9-C15D-4FD9-7768DBA9B53E}" dt="2024-11-26T11:54:51.119" v="307"/>
          <ac:spMkLst>
            <pc:docMk/>
            <pc:sldMk cId="812141878" sldId="280"/>
            <ac:spMk id="3" creationId="{F6AC8858-5E6D-4A71-2399-C34B4C5DB177}"/>
          </ac:spMkLst>
        </pc:spChg>
        <pc:spChg chg="mod ord">
          <ac:chgData name="Masscom Priority Support" userId="S::cs@globalmediakit.com::c8436dae-a248-40c5-bd23-0cf471a3ae41" providerId="AD" clId="Web-{835FC679-06F9-C15D-4FD9-7768DBA9B53E}" dt="2024-11-26T11:54:51.119" v="307"/>
          <ac:spMkLst>
            <pc:docMk/>
            <pc:sldMk cId="812141878" sldId="280"/>
            <ac:spMk id="4" creationId="{36B66E26-F5AA-01F4-BAB5-9B84FC076906}"/>
          </ac:spMkLst>
        </pc:spChg>
        <pc:spChg chg="add mod ord">
          <ac:chgData name="Masscom Priority Support" userId="S::cs@globalmediakit.com::c8436dae-a248-40c5-bd23-0cf471a3ae41" providerId="AD" clId="Web-{835FC679-06F9-C15D-4FD9-7768DBA9B53E}" dt="2024-11-26T11:55:52.307" v="312" actId="20577"/>
          <ac:spMkLst>
            <pc:docMk/>
            <pc:sldMk cId="812141878" sldId="280"/>
            <ac:spMk id="5" creationId="{46B96937-8AA7-2BD3-3B19-1386E99839BF}"/>
          </ac:spMkLst>
        </pc:spChg>
        <pc:spChg chg="add mod ord">
          <ac:chgData name="Masscom Priority Support" userId="S::cs@globalmediakit.com::c8436dae-a248-40c5-bd23-0cf471a3ae41" providerId="AD" clId="Web-{835FC679-06F9-C15D-4FD9-7768DBA9B53E}" dt="2024-11-26T11:58:03.138" v="328" actId="20577"/>
          <ac:spMkLst>
            <pc:docMk/>
            <pc:sldMk cId="812141878" sldId="280"/>
            <ac:spMk id="6" creationId="{E3975693-3CE8-DCF5-5370-782BA32F62BB}"/>
          </ac:spMkLst>
        </pc:spChg>
        <pc:spChg chg="del">
          <ac:chgData name="Masscom Priority Support" userId="S::cs@globalmediakit.com::c8436dae-a248-40c5-bd23-0cf471a3ae41" providerId="AD" clId="Web-{835FC679-06F9-C15D-4FD9-7768DBA9B53E}" dt="2024-11-26T11:54:51.119" v="307"/>
          <ac:spMkLst>
            <pc:docMk/>
            <pc:sldMk cId="812141878" sldId="280"/>
            <ac:spMk id="29" creationId="{FEF085B8-A2C0-4A6F-B663-CCC56F3CD373}"/>
          </ac:spMkLst>
        </pc:spChg>
        <pc:spChg chg="del">
          <ac:chgData name="Masscom Priority Support" userId="S::cs@globalmediakit.com::c8436dae-a248-40c5-bd23-0cf471a3ae41" providerId="AD" clId="Web-{835FC679-06F9-C15D-4FD9-7768DBA9B53E}" dt="2024-11-26T11:54:51.119" v="307"/>
          <ac:spMkLst>
            <pc:docMk/>
            <pc:sldMk cId="812141878" sldId="280"/>
            <ac:spMk id="30" creationId="{2658F6D6-96E0-421A-96D6-3DF404008543}"/>
          </ac:spMkLst>
        </pc:spChg>
        <pc:spChg chg="del">
          <ac:chgData name="Masscom Priority Support" userId="S::cs@globalmediakit.com::c8436dae-a248-40c5-bd23-0cf471a3ae41" providerId="AD" clId="Web-{835FC679-06F9-C15D-4FD9-7768DBA9B53E}" dt="2024-11-26T11:54:51.119" v="307"/>
          <ac:spMkLst>
            <pc:docMk/>
            <pc:sldMk cId="812141878" sldId="280"/>
            <ac:spMk id="31" creationId="{3CF62545-93A0-4FD5-9B48-48DCA794CBA1}"/>
          </ac:spMkLst>
        </pc:spChg>
        <pc:picChg chg="del">
          <ac:chgData name="Masscom Priority Support" userId="S::cs@globalmediakit.com::c8436dae-a248-40c5-bd23-0cf471a3ae41" providerId="AD" clId="Web-{835FC679-06F9-C15D-4FD9-7768DBA9B53E}" dt="2024-11-26T11:54:40.431" v="306"/>
          <ac:picMkLst>
            <pc:docMk/>
            <pc:sldMk cId="812141878" sldId="280"/>
            <ac:picMk id="9" creationId="{35109AE7-5F4D-C0C2-9F14-6EC3C3D18E20}"/>
          </ac:picMkLst>
        </pc:picChg>
      </pc:sldChg>
      <pc:sldChg chg="modSp new del">
        <pc:chgData name="Masscom Priority Support" userId="S::cs@globalmediakit.com::c8436dae-a248-40c5-bd23-0cf471a3ae41" providerId="AD" clId="Web-{835FC679-06F9-C15D-4FD9-7768DBA9B53E}" dt="2024-11-26T11:54:28.775" v="305"/>
        <pc:sldMkLst>
          <pc:docMk/>
          <pc:sldMk cId="2436369989" sldId="280"/>
        </pc:sldMkLst>
        <pc:spChg chg="mod">
          <ac:chgData name="Masscom Priority Support" userId="S::cs@globalmediakit.com::c8436dae-a248-40c5-bd23-0cf471a3ae41" providerId="AD" clId="Web-{835FC679-06F9-C15D-4FD9-7768DBA9B53E}" dt="2024-11-26T11:54:13.306" v="304" actId="20577"/>
          <ac:spMkLst>
            <pc:docMk/>
            <pc:sldMk cId="2436369989" sldId="280"/>
            <ac:spMk id="2" creationId="{DB52916D-E9FC-EF67-4BB9-648A6564D60A}"/>
          </ac:spMkLst>
        </pc:spChg>
      </pc:sldChg>
      <pc:sldMasterChg chg="del delSldLayout">
        <pc:chgData name="Masscom Priority Support" userId="S::cs@globalmediakit.com::c8436dae-a248-40c5-bd23-0cf471a3ae41" providerId="AD" clId="Web-{835FC679-06F9-C15D-4FD9-7768DBA9B53E}" dt="2024-11-26T10:58:33.714" v="0"/>
        <pc:sldMasterMkLst>
          <pc:docMk/>
          <pc:sldMasterMk cId="2460954070" sldId="2147483660"/>
        </pc:sldMasterMkLst>
        <pc:sldLayoutChg chg="del">
          <pc:chgData name="Masscom Priority Support" userId="S::cs@globalmediakit.com::c8436dae-a248-40c5-bd23-0cf471a3ae41" providerId="AD" clId="Web-{835FC679-06F9-C15D-4FD9-7768DBA9B53E}" dt="2024-11-26T10:58:33.714" v="0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Masscom Priority Support" userId="S::cs@globalmediakit.com::c8436dae-a248-40c5-bd23-0cf471a3ae41" providerId="AD" clId="Web-{835FC679-06F9-C15D-4FD9-7768DBA9B53E}" dt="2024-11-26T10:58:33.714" v="0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Masscom Priority Support" userId="S::cs@globalmediakit.com::c8436dae-a248-40c5-bd23-0cf471a3ae41" providerId="AD" clId="Web-{835FC679-06F9-C15D-4FD9-7768DBA9B53E}" dt="2024-11-26T10:58:33.714" v="0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Masscom Priority Support" userId="S::cs@globalmediakit.com::c8436dae-a248-40c5-bd23-0cf471a3ae41" providerId="AD" clId="Web-{835FC679-06F9-C15D-4FD9-7768DBA9B53E}" dt="2024-11-26T10:58:33.714" v="0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Masscom Priority Support" userId="S::cs@globalmediakit.com::c8436dae-a248-40c5-bd23-0cf471a3ae41" providerId="AD" clId="Web-{835FC679-06F9-C15D-4FD9-7768DBA9B53E}" dt="2024-11-26T10:58:33.714" v="0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Masscom Priority Support" userId="S::cs@globalmediakit.com::c8436dae-a248-40c5-bd23-0cf471a3ae41" providerId="AD" clId="Web-{835FC679-06F9-C15D-4FD9-7768DBA9B53E}" dt="2024-11-26T10:58:33.714" v="0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Masscom Priority Support" userId="S::cs@globalmediakit.com::c8436dae-a248-40c5-bd23-0cf471a3ae41" providerId="AD" clId="Web-{835FC679-06F9-C15D-4FD9-7768DBA9B53E}" dt="2024-11-26T10:58:33.714" v="0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Masscom Priority Support" userId="S::cs@globalmediakit.com::c8436dae-a248-40c5-bd23-0cf471a3ae41" providerId="AD" clId="Web-{835FC679-06F9-C15D-4FD9-7768DBA9B53E}" dt="2024-11-26T10:58:33.714" v="0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Masscom Priority Support" userId="S::cs@globalmediakit.com::c8436dae-a248-40c5-bd23-0cf471a3ae41" providerId="AD" clId="Web-{835FC679-06F9-C15D-4FD9-7768DBA9B53E}" dt="2024-11-26T10:58:33.714" v="0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Masscom Priority Support" userId="S::cs@globalmediakit.com::c8436dae-a248-40c5-bd23-0cf471a3ae41" providerId="AD" clId="Web-{835FC679-06F9-C15D-4FD9-7768DBA9B53E}" dt="2024-11-26T10:58:33.714" v="0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Masscom Priority Support" userId="S::cs@globalmediakit.com::c8436dae-a248-40c5-bd23-0cf471a3ae41" providerId="AD" clId="Web-{835FC679-06F9-C15D-4FD9-7768DBA9B53E}" dt="2024-11-26T10:58:33.714" v="0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addSldLayout delSldLayout">
        <pc:chgData name="Masscom Priority Support" userId="S::cs@globalmediakit.com::c8436dae-a248-40c5-bd23-0cf471a3ae41" providerId="AD" clId="Web-{835FC679-06F9-C15D-4FD9-7768DBA9B53E}" dt="2024-11-26T11:04:24.048" v="18"/>
        <pc:sldMasterMkLst>
          <pc:docMk/>
          <pc:sldMasterMk cId="801028630" sldId="2147483724"/>
        </pc:sldMasterMkLst>
        <pc:sldLayoutChg chg="add del">
          <pc:chgData name="Masscom Priority Support" userId="S::cs@globalmediakit.com::c8436dae-a248-40c5-bd23-0cf471a3ae41" providerId="AD" clId="Web-{835FC679-06F9-C15D-4FD9-7768DBA9B53E}" dt="2024-11-26T11:04:24.048" v="18"/>
          <pc:sldLayoutMkLst>
            <pc:docMk/>
            <pc:sldMasterMk cId="801028630" sldId="2147483724"/>
            <pc:sldLayoutMk cId="2087688212" sldId="2147483713"/>
          </pc:sldLayoutMkLst>
        </pc:sldLayoutChg>
        <pc:sldLayoutChg chg="add del">
          <pc:chgData name="Masscom Priority Support" userId="S::cs@globalmediakit.com::c8436dae-a248-40c5-bd23-0cf471a3ae41" providerId="AD" clId="Web-{835FC679-06F9-C15D-4FD9-7768DBA9B53E}" dt="2024-11-26T11:04:24.048" v="18"/>
          <pc:sldLayoutMkLst>
            <pc:docMk/>
            <pc:sldMasterMk cId="801028630" sldId="2147483724"/>
            <pc:sldLayoutMk cId="369967686" sldId="2147483714"/>
          </pc:sldLayoutMkLst>
        </pc:sldLayoutChg>
        <pc:sldLayoutChg chg="add del">
          <pc:chgData name="Masscom Priority Support" userId="S::cs@globalmediakit.com::c8436dae-a248-40c5-bd23-0cf471a3ae41" providerId="AD" clId="Web-{835FC679-06F9-C15D-4FD9-7768DBA9B53E}" dt="2024-11-26T11:04:24.048" v="18"/>
          <pc:sldLayoutMkLst>
            <pc:docMk/>
            <pc:sldMasterMk cId="801028630" sldId="2147483724"/>
            <pc:sldLayoutMk cId="2106126247" sldId="2147483715"/>
          </pc:sldLayoutMkLst>
        </pc:sldLayoutChg>
        <pc:sldLayoutChg chg="add del">
          <pc:chgData name="Masscom Priority Support" userId="S::cs@globalmediakit.com::c8436dae-a248-40c5-bd23-0cf471a3ae41" providerId="AD" clId="Web-{835FC679-06F9-C15D-4FD9-7768DBA9B53E}" dt="2024-11-26T11:04:24.048" v="18"/>
          <pc:sldLayoutMkLst>
            <pc:docMk/>
            <pc:sldMasterMk cId="801028630" sldId="2147483724"/>
            <pc:sldLayoutMk cId="945990983" sldId="2147483716"/>
          </pc:sldLayoutMkLst>
        </pc:sldLayoutChg>
        <pc:sldLayoutChg chg="add del">
          <pc:chgData name="Masscom Priority Support" userId="S::cs@globalmediakit.com::c8436dae-a248-40c5-bd23-0cf471a3ae41" providerId="AD" clId="Web-{835FC679-06F9-C15D-4FD9-7768DBA9B53E}" dt="2024-11-26T11:04:24.048" v="18"/>
          <pc:sldLayoutMkLst>
            <pc:docMk/>
            <pc:sldMasterMk cId="801028630" sldId="2147483724"/>
            <pc:sldLayoutMk cId="1535667476" sldId="2147483717"/>
          </pc:sldLayoutMkLst>
        </pc:sldLayoutChg>
        <pc:sldLayoutChg chg="add del">
          <pc:chgData name="Masscom Priority Support" userId="S::cs@globalmediakit.com::c8436dae-a248-40c5-bd23-0cf471a3ae41" providerId="AD" clId="Web-{835FC679-06F9-C15D-4FD9-7768DBA9B53E}" dt="2024-11-26T11:04:24.048" v="18"/>
          <pc:sldLayoutMkLst>
            <pc:docMk/>
            <pc:sldMasterMk cId="801028630" sldId="2147483724"/>
            <pc:sldLayoutMk cId="3836675849" sldId="2147483718"/>
          </pc:sldLayoutMkLst>
        </pc:sldLayoutChg>
        <pc:sldLayoutChg chg="add del">
          <pc:chgData name="Masscom Priority Support" userId="S::cs@globalmediakit.com::c8436dae-a248-40c5-bd23-0cf471a3ae41" providerId="AD" clId="Web-{835FC679-06F9-C15D-4FD9-7768DBA9B53E}" dt="2024-11-26T11:04:24.048" v="18"/>
          <pc:sldLayoutMkLst>
            <pc:docMk/>
            <pc:sldMasterMk cId="801028630" sldId="2147483724"/>
            <pc:sldLayoutMk cId="3675323188" sldId="2147483719"/>
          </pc:sldLayoutMkLst>
        </pc:sldLayoutChg>
        <pc:sldLayoutChg chg="add del">
          <pc:chgData name="Masscom Priority Support" userId="S::cs@globalmediakit.com::c8436dae-a248-40c5-bd23-0cf471a3ae41" providerId="AD" clId="Web-{835FC679-06F9-C15D-4FD9-7768DBA9B53E}" dt="2024-11-26T11:04:24.048" v="18"/>
          <pc:sldLayoutMkLst>
            <pc:docMk/>
            <pc:sldMasterMk cId="801028630" sldId="2147483724"/>
            <pc:sldLayoutMk cId="4139044599" sldId="2147483720"/>
          </pc:sldLayoutMkLst>
        </pc:sldLayoutChg>
        <pc:sldLayoutChg chg="add del">
          <pc:chgData name="Masscom Priority Support" userId="S::cs@globalmediakit.com::c8436dae-a248-40c5-bd23-0cf471a3ae41" providerId="AD" clId="Web-{835FC679-06F9-C15D-4FD9-7768DBA9B53E}" dt="2024-11-26T11:04:24.048" v="18"/>
          <pc:sldLayoutMkLst>
            <pc:docMk/>
            <pc:sldMasterMk cId="801028630" sldId="2147483724"/>
            <pc:sldLayoutMk cId="390988339" sldId="2147483721"/>
          </pc:sldLayoutMkLst>
        </pc:sldLayoutChg>
        <pc:sldLayoutChg chg="add del">
          <pc:chgData name="Masscom Priority Support" userId="S::cs@globalmediakit.com::c8436dae-a248-40c5-bd23-0cf471a3ae41" providerId="AD" clId="Web-{835FC679-06F9-C15D-4FD9-7768DBA9B53E}" dt="2024-11-26T11:04:24.048" v="18"/>
          <pc:sldLayoutMkLst>
            <pc:docMk/>
            <pc:sldMasterMk cId="801028630" sldId="2147483724"/>
            <pc:sldLayoutMk cId="1081213285" sldId="2147483722"/>
          </pc:sldLayoutMkLst>
        </pc:sldLayoutChg>
        <pc:sldLayoutChg chg="add del">
          <pc:chgData name="Masscom Priority Support" userId="S::cs@globalmediakit.com::c8436dae-a248-40c5-bd23-0cf471a3ae41" providerId="AD" clId="Web-{835FC679-06F9-C15D-4FD9-7768DBA9B53E}" dt="2024-11-26T11:04:24.048" v="18"/>
          <pc:sldLayoutMkLst>
            <pc:docMk/>
            <pc:sldMasterMk cId="801028630" sldId="2147483724"/>
            <pc:sldLayoutMk cId="2278378273" sldId="2147483723"/>
          </pc:sldLayoutMkLst>
        </pc:sldLayoutChg>
      </pc:sldMasterChg>
      <pc:sldMasterChg chg="add del addSldLayout delSldLayout modSldLayout">
        <pc:chgData name="Masscom Priority Support" userId="S::cs@globalmediakit.com::c8436dae-a248-40c5-bd23-0cf471a3ae41" providerId="AD" clId="Web-{835FC679-06F9-C15D-4FD9-7768DBA9B53E}" dt="2024-11-26T11:07:25.036" v="50"/>
        <pc:sldMasterMkLst>
          <pc:docMk/>
          <pc:sldMasterMk cId="2566163304" sldId="2147483725"/>
        </pc:sldMasterMkLst>
        <pc:sldLayoutChg chg="add del mod replId">
          <pc:chgData name="Masscom Priority Support" userId="S::cs@globalmediakit.com::c8436dae-a248-40c5-bd23-0cf471a3ae41" providerId="AD" clId="Web-{835FC679-06F9-C15D-4FD9-7768DBA9B53E}" dt="2024-11-26T11:07:25.036" v="50"/>
          <pc:sldLayoutMkLst>
            <pc:docMk/>
            <pc:sldMasterMk cId="2566163304" sldId="2147483725"/>
            <pc:sldLayoutMk cId="95748719" sldId="2147483726"/>
          </pc:sldLayoutMkLst>
        </pc:sldLayoutChg>
        <pc:sldLayoutChg chg="add del mod replId">
          <pc:chgData name="Masscom Priority Support" userId="S::cs@globalmediakit.com::c8436dae-a248-40c5-bd23-0cf471a3ae41" providerId="AD" clId="Web-{835FC679-06F9-C15D-4FD9-7768DBA9B53E}" dt="2024-11-26T11:07:25.036" v="50"/>
          <pc:sldLayoutMkLst>
            <pc:docMk/>
            <pc:sldMasterMk cId="2566163304" sldId="2147483725"/>
            <pc:sldLayoutMk cId="926171834" sldId="2147483727"/>
          </pc:sldLayoutMkLst>
        </pc:sldLayoutChg>
        <pc:sldLayoutChg chg="add del mod replId">
          <pc:chgData name="Masscom Priority Support" userId="S::cs@globalmediakit.com::c8436dae-a248-40c5-bd23-0cf471a3ae41" providerId="AD" clId="Web-{835FC679-06F9-C15D-4FD9-7768DBA9B53E}" dt="2024-11-26T11:07:25.036" v="50"/>
          <pc:sldLayoutMkLst>
            <pc:docMk/>
            <pc:sldMasterMk cId="2566163304" sldId="2147483725"/>
            <pc:sldLayoutMk cId="35554494" sldId="2147483728"/>
          </pc:sldLayoutMkLst>
        </pc:sldLayoutChg>
        <pc:sldLayoutChg chg="add del mod replId">
          <pc:chgData name="Masscom Priority Support" userId="S::cs@globalmediakit.com::c8436dae-a248-40c5-bd23-0cf471a3ae41" providerId="AD" clId="Web-{835FC679-06F9-C15D-4FD9-7768DBA9B53E}" dt="2024-11-26T11:07:25.036" v="50"/>
          <pc:sldLayoutMkLst>
            <pc:docMk/>
            <pc:sldMasterMk cId="2566163304" sldId="2147483725"/>
            <pc:sldLayoutMk cId="2882222034" sldId="2147483729"/>
          </pc:sldLayoutMkLst>
        </pc:sldLayoutChg>
        <pc:sldLayoutChg chg="add del mod replId">
          <pc:chgData name="Masscom Priority Support" userId="S::cs@globalmediakit.com::c8436dae-a248-40c5-bd23-0cf471a3ae41" providerId="AD" clId="Web-{835FC679-06F9-C15D-4FD9-7768DBA9B53E}" dt="2024-11-26T11:07:25.036" v="50"/>
          <pc:sldLayoutMkLst>
            <pc:docMk/>
            <pc:sldMasterMk cId="2566163304" sldId="2147483725"/>
            <pc:sldLayoutMk cId="381906351" sldId="2147483730"/>
          </pc:sldLayoutMkLst>
        </pc:sldLayoutChg>
        <pc:sldLayoutChg chg="add del mod replId">
          <pc:chgData name="Masscom Priority Support" userId="S::cs@globalmediakit.com::c8436dae-a248-40c5-bd23-0cf471a3ae41" providerId="AD" clId="Web-{835FC679-06F9-C15D-4FD9-7768DBA9B53E}" dt="2024-11-26T11:07:25.036" v="50"/>
          <pc:sldLayoutMkLst>
            <pc:docMk/>
            <pc:sldMasterMk cId="2566163304" sldId="2147483725"/>
            <pc:sldLayoutMk cId="1556869238" sldId="2147483731"/>
          </pc:sldLayoutMkLst>
        </pc:sldLayoutChg>
        <pc:sldLayoutChg chg="add del mod replId">
          <pc:chgData name="Masscom Priority Support" userId="S::cs@globalmediakit.com::c8436dae-a248-40c5-bd23-0cf471a3ae41" providerId="AD" clId="Web-{835FC679-06F9-C15D-4FD9-7768DBA9B53E}" dt="2024-11-26T11:07:25.036" v="50"/>
          <pc:sldLayoutMkLst>
            <pc:docMk/>
            <pc:sldMasterMk cId="2566163304" sldId="2147483725"/>
            <pc:sldLayoutMk cId="1785044831" sldId="2147483732"/>
          </pc:sldLayoutMkLst>
        </pc:sldLayoutChg>
        <pc:sldLayoutChg chg="add del mod replId">
          <pc:chgData name="Masscom Priority Support" userId="S::cs@globalmediakit.com::c8436dae-a248-40c5-bd23-0cf471a3ae41" providerId="AD" clId="Web-{835FC679-06F9-C15D-4FD9-7768DBA9B53E}" dt="2024-11-26T11:07:25.036" v="50"/>
          <pc:sldLayoutMkLst>
            <pc:docMk/>
            <pc:sldMasterMk cId="2566163304" sldId="2147483725"/>
            <pc:sldLayoutMk cId="3774795793" sldId="2147483733"/>
          </pc:sldLayoutMkLst>
        </pc:sldLayoutChg>
        <pc:sldLayoutChg chg="add del mod replId">
          <pc:chgData name="Masscom Priority Support" userId="S::cs@globalmediakit.com::c8436dae-a248-40c5-bd23-0cf471a3ae41" providerId="AD" clId="Web-{835FC679-06F9-C15D-4FD9-7768DBA9B53E}" dt="2024-11-26T11:07:25.036" v="50"/>
          <pc:sldLayoutMkLst>
            <pc:docMk/>
            <pc:sldMasterMk cId="2566163304" sldId="2147483725"/>
            <pc:sldLayoutMk cId="3496651781" sldId="2147483734"/>
          </pc:sldLayoutMkLst>
        </pc:sldLayoutChg>
        <pc:sldLayoutChg chg="add del mod replId">
          <pc:chgData name="Masscom Priority Support" userId="S::cs@globalmediakit.com::c8436dae-a248-40c5-bd23-0cf471a3ae41" providerId="AD" clId="Web-{835FC679-06F9-C15D-4FD9-7768DBA9B53E}" dt="2024-11-26T11:07:25.036" v="50"/>
          <pc:sldLayoutMkLst>
            <pc:docMk/>
            <pc:sldMasterMk cId="2566163304" sldId="2147483725"/>
            <pc:sldLayoutMk cId="13031692" sldId="2147483735"/>
          </pc:sldLayoutMkLst>
        </pc:sldLayoutChg>
        <pc:sldLayoutChg chg="add del mod replId">
          <pc:chgData name="Masscom Priority Support" userId="S::cs@globalmediakit.com::c8436dae-a248-40c5-bd23-0cf471a3ae41" providerId="AD" clId="Web-{835FC679-06F9-C15D-4FD9-7768DBA9B53E}" dt="2024-11-26T11:07:25.036" v="50"/>
          <pc:sldLayoutMkLst>
            <pc:docMk/>
            <pc:sldMasterMk cId="2566163304" sldId="2147483725"/>
            <pc:sldLayoutMk cId="1651823041" sldId="2147483736"/>
          </pc:sldLayoutMkLst>
        </pc:sldLayoutChg>
      </pc:sldMasterChg>
      <pc:sldMasterChg chg="add del addSldLayout delSldLayout modSldLayout">
        <pc:chgData name="Masscom Priority Support" userId="S::cs@globalmediakit.com::c8436dae-a248-40c5-bd23-0cf471a3ae41" providerId="AD" clId="Web-{835FC679-06F9-C15D-4FD9-7768DBA9B53E}" dt="2024-11-26T11:07:28.426" v="51"/>
        <pc:sldMasterMkLst>
          <pc:docMk/>
          <pc:sldMasterMk cId="4262321926" sldId="2147483737"/>
        </pc:sldMasterMkLst>
        <pc:sldLayoutChg chg="add del mod replId">
          <pc:chgData name="Masscom Priority Support" userId="S::cs@globalmediakit.com::c8436dae-a248-40c5-bd23-0cf471a3ae41" providerId="AD" clId="Web-{835FC679-06F9-C15D-4FD9-7768DBA9B53E}" dt="2024-11-26T11:07:28.426" v="51"/>
          <pc:sldLayoutMkLst>
            <pc:docMk/>
            <pc:sldMasterMk cId="4262321926" sldId="2147483737"/>
            <pc:sldLayoutMk cId="3132233997" sldId="2147483738"/>
          </pc:sldLayoutMkLst>
        </pc:sldLayoutChg>
        <pc:sldLayoutChg chg="add del mod replId">
          <pc:chgData name="Masscom Priority Support" userId="S::cs@globalmediakit.com::c8436dae-a248-40c5-bd23-0cf471a3ae41" providerId="AD" clId="Web-{835FC679-06F9-C15D-4FD9-7768DBA9B53E}" dt="2024-11-26T11:07:28.426" v="51"/>
          <pc:sldLayoutMkLst>
            <pc:docMk/>
            <pc:sldMasterMk cId="4262321926" sldId="2147483737"/>
            <pc:sldLayoutMk cId="629101662" sldId="2147483739"/>
          </pc:sldLayoutMkLst>
        </pc:sldLayoutChg>
        <pc:sldLayoutChg chg="add del mod replId">
          <pc:chgData name="Masscom Priority Support" userId="S::cs@globalmediakit.com::c8436dae-a248-40c5-bd23-0cf471a3ae41" providerId="AD" clId="Web-{835FC679-06F9-C15D-4FD9-7768DBA9B53E}" dt="2024-11-26T11:07:28.426" v="51"/>
          <pc:sldLayoutMkLst>
            <pc:docMk/>
            <pc:sldMasterMk cId="4262321926" sldId="2147483737"/>
            <pc:sldLayoutMk cId="2755917534" sldId="2147483740"/>
          </pc:sldLayoutMkLst>
        </pc:sldLayoutChg>
        <pc:sldLayoutChg chg="add del mod replId">
          <pc:chgData name="Masscom Priority Support" userId="S::cs@globalmediakit.com::c8436dae-a248-40c5-bd23-0cf471a3ae41" providerId="AD" clId="Web-{835FC679-06F9-C15D-4FD9-7768DBA9B53E}" dt="2024-11-26T11:07:28.426" v="51"/>
          <pc:sldLayoutMkLst>
            <pc:docMk/>
            <pc:sldMasterMk cId="4262321926" sldId="2147483737"/>
            <pc:sldLayoutMk cId="3524130938" sldId="2147483741"/>
          </pc:sldLayoutMkLst>
        </pc:sldLayoutChg>
        <pc:sldLayoutChg chg="add del mod replId">
          <pc:chgData name="Masscom Priority Support" userId="S::cs@globalmediakit.com::c8436dae-a248-40c5-bd23-0cf471a3ae41" providerId="AD" clId="Web-{835FC679-06F9-C15D-4FD9-7768DBA9B53E}" dt="2024-11-26T11:07:28.426" v="51"/>
          <pc:sldLayoutMkLst>
            <pc:docMk/>
            <pc:sldMasterMk cId="4262321926" sldId="2147483737"/>
            <pc:sldLayoutMk cId="643284138" sldId="2147483742"/>
          </pc:sldLayoutMkLst>
        </pc:sldLayoutChg>
        <pc:sldLayoutChg chg="add del mod replId">
          <pc:chgData name="Masscom Priority Support" userId="S::cs@globalmediakit.com::c8436dae-a248-40c5-bd23-0cf471a3ae41" providerId="AD" clId="Web-{835FC679-06F9-C15D-4FD9-7768DBA9B53E}" dt="2024-11-26T11:07:28.426" v="51"/>
          <pc:sldLayoutMkLst>
            <pc:docMk/>
            <pc:sldMasterMk cId="4262321926" sldId="2147483737"/>
            <pc:sldLayoutMk cId="2703217084" sldId="2147483743"/>
          </pc:sldLayoutMkLst>
        </pc:sldLayoutChg>
        <pc:sldLayoutChg chg="add del mod replId">
          <pc:chgData name="Masscom Priority Support" userId="S::cs@globalmediakit.com::c8436dae-a248-40c5-bd23-0cf471a3ae41" providerId="AD" clId="Web-{835FC679-06F9-C15D-4FD9-7768DBA9B53E}" dt="2024-11-26T11:07:28.426" v="51"/>
          <pc:sldLayoutMkLst>
            <pc:docMk/>
            <pc:sldMasterMk cId="4262321926" sldId="2147483737"/>
            <pc:sldLayoutMk cId="1210308597" sldId="2147483744"/>
          </pc:sldLayoutMkLst>
        </pc:sldLayoutChg>
        <pc:sldLayoutChg chg="add del mod replId">
          <pc:chgData name="Masscom Priority Support" userId="S::cs@globalmediakit.com::c8436dae-a248-40c5-bd23-0cf471a3ae41" providerId="AD" clId="Web-{835FC679-06F9-C15D-4FD9-7768DBA9B53E}" dt="2024-11-26T11:07:28.426" v="51"/>
          <pc:sldLayoutMkLst>
            <pc:docMk/>
            <pc:sldMasterMk cId="4262321926" sldId="2147483737"/>
            <pc:sldLayoutMk cId="1546373696" sldId="2147483745"/>
          </pc:sldLayoutMkLst>
        </pc:sldLayoutChg>
        <pc:sldLayoutChg chg="add del mod replId">
          <pc:chgData name="Masscom Priority Support" userId="S::cs@globalmediakit.com::c8436dae-a248-40c5-bd23-0cf471a3ae41" providerId="AD" clId="Web-{835FC679-06F9-C15D-4FD9-7768DBA9B53E}" dt="2024-11-26T11:07:28.426" v="51"/>
          <pc:sldLayoutMkLst>
            <pc:docMk/>
            <pc:sldMasterMk cId="4262321926" sldId="2147483737"/>
            <pc:sldLayoutMk cId="2450151361" sldId="2147483746"/>
          </pc:sldLayoutMkLst>
        </pc:sldLayoutChg>
        <pc:sldLayoutChg chg="add del mod replId">
          <pc:chgData name="Masscom Priority Support" userId="S::cs@globalmediakit.com::c8436dae-a248-40c5-bd23-0cf471a3ae41" providerId="AD" clId="Web-{835FC679-06F9-C15D-4FD9-7768DBA9B53E}" dt="2024-11-26T11:07:28.426" v="51"/>
          <pc:sldLayoutMkLst>
            <pc:docMk/>
            <pc:sldMasterMk cId="4262321926" sldId="2147483737"/>
            <pc:sldLayoutMk cId="3443171080" sldId="2147483747"/>
          </pc:sldLayoutMkLst>
        </pc:sldLayoutChg>
        <pc:sldLayoutChg chg="add del mod replId">
          <pc:chgData name="Masscom Priority Support" userId="S::cs@globalmediakit.com::c8436dae-a248-40c5-bd23-0cf471a3ae41" providerId="AD" clId="Web-{835FC679-06F9-C15D-4FD9-7768DBA9B53E}" dt="2024-11-26T11:07:28.426" v="51"/>
          <pc:sldLayoutMkLst>
            <pc:docMk/>
            <pc:sldMasterMk cId="4262321926" sldId="2147483737"/>
            <pc:sldLayoutMk cId="2291919344" sldId="2147483748"/>
          </pc:sldLayoutMkLst>
        </pc:sldLayoutChg>
      </pc:sldMasterChg>
      <pc:sldMasterChg chg="add mod setBg addSldLayout modSldLayout">
        <pc:chgData name="Masscom Priority Support" userId="S::cs@globalmediakit.com::c8436dae-a248-40c5-bd23-0cf471a3ae41" providerId="AD" clId="Web-{835FC679-06F9-C15D-4FD9-7768DBA9B53E}" dt="2024-11-26T11:28:32.371" v="170"/>
        <pc:sldMasterMkLst>
          <pc:docMk/>
          <pc:sldMasterMk cId="326033738" sldId="2147483749"/>
        </pc:sldMasterMkLst>
        <pc:sldLayoutChg chg="add mod replId">
          <pc:chgData name="Masscom Priority Support" userId="S::cs@globalmediakit.com::c8436dae-a248-40c5-bd23-0cf471a3ae41" providerId="AD" clId="Web-{835FC679-06F9-C15D-4FD9-7768DBA9B53E}" dt="2024-11-26T11:28:32.371" v="170"/>
          <pc:sldLayoutMkLst>
            <pc:docMk/>
            <pc:sldMasterMk cId="326033738" sldId="2147483749"/>
            <pc:sldLayoutMk cId="1408175672" sldId="2147483750"/>
          </pc:sldLayoutMkLst>
        </pc:sldLayoutChg>
        <pc:sldLayoutChg chg="add mod replId">
          <pc:chgData name="Masscom Priority Support" userId="S::cs@globalmediakit.com::c8436dae-a248-40c5-bd23-0cf471a3ae41" providerId="AD" clId="Web-{835FC679-06F9-C15D-4FD9-7768DBA9B53E}" dt="2024-11-26T11:28:32.371" v="170"/>
          <pc:sldLayoutMkLst>
            <pc:docMk/>
            <pc:sldMasterMk cId="326033738" sldId="2147483749"/>
            <pc:sldLayoutMk cId="2050094376" sldId="2147483751"/>
          </pc:sldLayoutMkLst>
        </pc:sldLayoutChg>
        <pc:sldLayoutChg chg="add mod replId">
          <pc:chgData name="Masscom Priority Support" userId="S::cs@globalmediakit.com::c8436dae-a248-40c5-bd23-0cf471a3ae41" providerId="AD" clId="Web-{835FC679-06F9-C15D-4FD9-7768DBA9B53E}" dt="2024-11-26T11:28:32.371" v="170"/>
          <pc:sldLayoutMkLst>
            <pc:docMk/>
            <pc:sldMasterMk cId="326033738" sldId="2147483749"/>
            <pc:sldLayoutMk cId="47928888" sldId="2147483752"/>
          </pc:sldLayoutMkLst>
        </pc:sldLayoutChg>
        <pc:sldLayoutChg chg="add mod replId">
          <pc:chgData name="Masscom Priority Support" userId="S::cs@globalmediakit.com::c8436dae-a248-40c5-bd23-0cf471a3ae41" providerId="AD" clId="Web-{835FC679-06F9-C15D-4FD9-7768DBA9B53E}" dt="2024-11-26T11:28:32.371" v="170"/>
          <pc:sldLayoutMkLst>
            <pc:docMk/>
            <pc:sldMasterMk cId="326033738" sldId="2147483749"/>
            <pc:sldLayoutMk cId="4192697516" sldId="2147483753"/>
          </pc:sldLayoutMkLst>
        </pc:sldLayoutChg>
        <pc:sldLayoutChg chg="add mod replId">
          <pc:chgData name="Masscom Priority Support" userId="S::cs@globalmediakit.com::c8436dae-a248-40c5-bd23-0cf471a3ae41" providerId="AD" clId="Web-{835FC679-06F9-C15D-4FD9-7768DBA9B53E}" dt="2024-11-26T11:28:32.371" v="170"/>
          <pc:sldLayoutMkLst>
            <pc:docMk/>
            <pc:sldMasterMk cId="326033738" sldId="2147483749"/>
            <pc:sldLayoutMk cId="2005413340" sldId="2147483754"/>
          </pc:sldLayoutMkLst>
        </pc:sldLayoutChg>
        <pc:sldLayoutChg chg="add mod replId">
          <pc:chgData name="Masscom Priority Support" userId="S::cs@globalmediakit.com::c8436dae-a248-40c5-bd23-0cf471a3ae41" providerId="AD" clId="Web-{835FC679-06F9-C15D-4FD9-7768DBA9B53E}" dt="2024-11-26T11:28:32.371" v="170"/>
          <pc:sldLayoutMkLst>
            <pc:docMk/>
            <pc:sldMasterMk cId="326033738" sldId="2147483749"/>
            <pc:sldLayoutMk cId="1601426911" sldId="2147483755"/>
          </pc:sldLayoutMkLst>
        </pc:sldLayoutChg>
        <pc:sldLayoutChg chg="add mod replId">
          <pc:chgData name="Masscom Priority Support" userId="S::cs@globalmediakit.com::c8436dae-a248-40c5-bd23-0cf471a3ae41" providerId="AD" clId="Web-{835FC679-06F9-C15D-4FD9-7768DBA9B53E}" dt="2024-11-26T11:28:32.371" v="170"/>
          <pc:sldLayoutMkLst>
            <pc:docMk/>
            <pc:sldMasterMk cId="326033738" sldId="2147483749"/>
            <pc:sldLayoutMk cId="3398116596" sldId="2147483756"/>
          </pc:sldLayoutMkLst>
        </pc:sldLayoutChg>
        <pc:sldLayoutChg chg="add mod replId">
          <pc:chgData name="Masscom Priority Support" userId="S::cs@globalmediakit.com::c8436dae-a248-40c5-bd23-0cf471a3ae41" providerId="AD" clId="Web-{835FC679-06F9-C15D-4FD9-7768DBA9B53E}" dt="2024-11-26T11:28:32.371" v="170"/>
          <pc:sldLayoutMkLst>
            <pc:docMk/>
            <pc:sldMasterMk cId="326033738" sldId="2147483749"/>
            <pc:sldLayoutMk cId="1854680472" sldId="2147483757"/>
          </pc:sldLayoutMkLst>
        </pc:sldLayoutChg>
        <pc:sldLayoutChg chg="add mod replId">
          <pc:chgData name="Masscom Priority Support" userId="S::cs@globalmediakit.com::c8436dae-a248-40c5-bd23-0cf471a3ae41" providerId="AD" clId="Web-{835FC679-06F9-C15D-4FD9-7768DBA9B53E}" dt="2024-11-26T11:28:32.371" v="170"/>
          <pc:sldLayoutMkLst>
            <pc:docMk/>
            <pc:sldMasterMk cId="326033738" sldId="2147483749"/>
            <pc:sldLayoutMk cId="1327322541" sldId="2147483758"/>
          </pc:sldLayoutMkLst>
        </pc:sldLayoutChg>
        <pc:sldLayoutChg chg="add mod replId">
          <pc:chgData name="Masscom Priority Support" userId="S::cs@globalmediakit.com::c8436dae-a248-40c5-bd23-0cf471a3ae41" providerId="AD" clId="Web-{835FC679-06F9-C15D-4FD9-7768DBA9B53E}" dt="2024-11-26T11:28:32.371" v="170"/>
          <pc:sldLayoutMkLst>
            <pc:docMk/>
            <pc:sldMasterMk cId="326033738" sldId="2147483749"/>
            <pc:sldLayoutMk cId="4179322501" sldId="2147483759"/>
          </pc:sldLayoutMkLst>
        </pc:sldLayoutChg>
        <pc:sldLayoutChg chg="add mod replId">
          <pc:chgData name="Masscom Priority Support" userId="S::cs@globalmediakit.com::c8436dae-a248-40c5-bd23-0cf471a3ae41" providerId="AD" clId="Web-{835FC679-06F9-C15D-4FD9-7768DBA9B53E}" dt="2024-11-26T11:28:32.371" v="170"/>
          <pc:sldLayoutMkLst>
            <pc:docMk/>
            <pc:sldMasterMk cId="326033738" sldId="2147483749"/>
            <pc:sldLayoutMk cId="1198308204" sldId="2147483760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979-F579-4E9B-A675-1F5ABBFF00DB}" type="datetimeFigureOut">
              <a:rPr lang="en-US" dirty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75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76D0F-5A12-4D0A-80B0-1A6122B61E7B}" type="datetimeFigureOut">
              <a:rPr lang="en-US" dirty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22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8C84-89CA-44AB-B0BE-5C91BAF75478}" type="datetimeFigureOut">
              <a:rPr lang="en-US" dirty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08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56E-175E-4DBA-9D21-B772C320F342}" type="datetimeFigureOut">
              <a:rPr lang="en-US" dirty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9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5F6E-3D02-4292-95D1-C62B3126321B}" type="datetimeFigureOut">
              <a:rPr lang="en-US" dirty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8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ACB-D10C-44A8-9570-124370F4CB38}" type="datetimeFigureOut">
              <a:rPr lang="en-US" dirty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97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84F4-0E7A-4BDE-98C6-AE68FB974645}" type="datetimeFigureOut">
              <a:rPr lang="en-US" dirty="0"/>
              <a:t>11/27/2024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13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F1D8-9801-4C4B-92F3-66C9A863BD74}" type="datetimeFigureOut">
              <a:rPr lang="en-US" dirty="0"/>
              <a:t>11/27/2024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26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E8FD-B23E-4E1A-83EF-0847EBEA0105}" type="datetimeFigureOut">
              <a:rPr lang="en-US" dirty="0"/>
              <a:t>11/27/2024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1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891E-A7C2-465C-AD39-8EDCB0F58E3C}" type="datetimeFigureOut">
              <a:rPr lang="en-US" dirty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80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93E5-AFB6-485C-8E3C-32F92A07875F}" type="datetimeFigureOut">
              <a:rPr lang="en-US" dirty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22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3A332BE1-279E-4118-9FE3-7952B079A510}" type="datetimeFigureOut">
              <a:rPr lang="en-US" dirty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1964" y="2142836"/>
            <a:ext cx="1348509" cy="53570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591128" y="2028616"/>
            <a:ext cx="69272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2025 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Begins Here: </a:t>
            </a:r>
            <a:endParaRPr lang="en-US" sz="44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Seize 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Moment </a:t>
            </a:r>
            <a:endParaRPr lang="en-US" sz="44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 Iconic </a:t>
            </a:r>
            <a:endParaRPr lang="en-US" sz="44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Screens</a:t>
            </a:r>
            <a:endParaRPr lang="en-US" sz="4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964" y="6137032"/>
            <a:ext cx="1821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www.masscomglobal.com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651087" y="6275531"/>
            <a:ext cx="87525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1964" y="6137032"/>
            <a:ext cx="1821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www.masscomglobal.com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51087" y="6275531"/>
            <a:ext cx="87525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75394" y="2717999"/>
            <a:ext cx="9696181" cy="1200329"/>
          </a:xfrm>
          <a:prstGeom prst="rect">
            <a:avLst/>
          </a:prstGeom>
          <a:noFill/>
          <a:effectLst>
            <a:outerShdw blurRad="50800" dist="1320800" dir="21540000" sx="130000" sy="130000" algn="ctr" rotWithShape="0">
              <a:srgbClr val="000000">
                <a:alpha val="43137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United States of America</a:t>
            </a:r>
            <a:endParaRPr lang="en-IN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982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1964" y="6137032"/>
            <a:ext cx="1821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www.masscomglobal.com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51087" y="6275531"/>
            <a:ext cx="87525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785" y="394147"/>
            <a:ext cx="8224430" cy="548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15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1964" y="6137032"/>
            <a:ext cx="1821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www.masscomglobal.com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51087" y="6275531"/>
            <a:ext cx="87525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0458446"/>
              </p:ext>
            </p:extLst>
          </p:nvPr>
        </p:nvGraphicFramePr>
        <p:xfrm>
          <a:off x="1508262" y="517433"/>
          <a:ext cx="9175475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Bitmap Image" r:id="rId4" imgW="11430000" imgH="7620120" progId="Paint.Picture">
                  <p:embed/>
                </p:oleObj>
              </mc:Choice>
              <mc:Fallback>
                <p:oleObj name="Bitmap Image" r:id="rId4" imgW="11430000" imgH="76201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08262" y="517433"/>
                        <a:ext cx="9175475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3506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1964" y="6137032"/>
            <a:ext cx="1821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www.masscomglobal.com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51087" y="6275531"/>
            <a:ext cx="87525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577" y="756997"/>
            <a:ext cx="9659329" cy="50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90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26204" y="2828835"/>
            <a:ext cx="8339591" cy="1200329"/>
          </a:xfrm>
          <a:prstGeom prst="rect">
            <a:avLst/>
          </a:prstGeom>
          <a:noFill/>
          <a:effectLst>
            <a:outerShdw blurRad="50800" dist="1320800" dir="21540000" sx="130000" sy="130000" algn="ctr" rotWithShape="0">
              <a:srgbClr val="000000">
                <a:alpha val="43137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United Arab Emirates</a:t>
            </a:r>
            <a:endParaRPr lang="en-IN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964" y="6137032"/>
            <a:ext cx="1821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www.masscomglobal.com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651087" y="6275531"/>
            <a:ext cx="87525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04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1964" y="6137032"/>
            <a:ext cx="1821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www.masscomglobal.com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51087" y="6275531"/>
            <a:ext cx="87525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36" y="588842"/>
            <a:ext cx="9633527" cy="527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88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1964" y="6137032"/>
            <a:ext cx="1821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www.masscomglobal.com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51087" y="6275531"/>
            <a:ext cx="87525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527" y="558742"/>
            <a:ext cx="8586382" cy="52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86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1964" y="6137032"/>
            <a:ext cx="1821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www.masscomglobal.com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51087" y="6275531"/>
            <a:ext cx="87525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map of the world with red and yellow circles&#10;&#10;Description automatically generated">
            <a:extLst>
              <a:ext uri="{FF2B5EF4-FFF2-40B4-BE49-F238E27FC236}">
                <a16:creationId xmlns:a16="http://schemas.microsoft.com/office/drawing/2014/main" id="{35109AE7-5F4D-C0C2-9F14-6EC3C3D18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541" y="591126"/>
            <a:ext cx="9816918" cy="535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89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1964" y="6137032"/>
            <a:ext cx="1821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www.masscomglobal.com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51087" y="6275531"/>
            <a:ext cx="87525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4">
            <a:extLst>
              <a:ext uri="{FF2B5EF4-FFF2-40B4-BE49-F238E27FC236}">
                <a16:creationId xmlns:a16="http://schemas.microsoft.com/office/drawing/2014/main" id="{46B96937-8AA7-2BD3-3B19-1386E9983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64" y="514944"/>
            <a:ext cx="10653578" cy="4488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a typeface="+mj-lt"/>
                <a:cs typeface="+mj-lt"/>
              </a:rPr>
              <a:t>Claim your free service of Real-Time Monitoring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3975693-3CE8-DCF5-5370-782BA32F6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4322" y="1528453"/>
            <a:ext cx="8392808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Stay ahead with live insights and performance tracking throughout your campaign. </a:t>
            </a: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Your brand deserves to stand out. 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We position you where the affluent connect and engage.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Seize this moment and elevate your brand to unparalleled heights. </a:t>
            </a:r>
            <a:endParaRPr lang="en-US" dirty="0" smtClean="0">
              <a:solidFill>
                <a:schemeClr val="bg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Contact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us today!  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797324" y="1348459"/>
            <a:ext cx="8666625" cy="4344604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6663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1964" y="6137032"/>
            <a:ext cx="1821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www.masscomglobal.com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51087" y="6275531"/>
            <a:ext cx="87525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4664364"/>
            <a:ext cx="7906327" cy="591127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TextBox 11"/>
          <p:cNvSpPr txBox="1"/>
          <p:nvPr/>
        </p:nvSpPr>
        <p:spPr>
          <a:xfrm>
            <a:off x="8154720" y="4544428"/>
            <a:ext cx="3248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  <a:endParaRPr lang="en-IN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675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5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E8876D-0F1A-E19D-154E-89194F91DFA3}"/>
              </a:ext>
            </a:extLst>
          </p:cNvPr>
          <p:cNvSpPr txBox="1"/>
          <p:nvPr/>
        </p:nvSpPr>
        <p:spPr>
          <a:xfrm>
            <a:off x="2025944" y="1624262"/>
            <a:ext cx="3266492" cy="10453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417" b="1" dirty="0">
                <a:solidFill>
                  <a:srgbClr val="FF8F30"/>
                </a:solidFill>
                <a:latin typeface="Calibri Light"/>
                <a:ea typeface="+mn-lt"/>
                <a:cs typeface="+mn-lt"/>
              </a:rPr>
              <a:t>Why</a:t>
            </a:r>
            <a:r>
              <a:rPr lang="en-US" sz="3417" b="1" dirty="0">
                <a:solidFill>
                  <a:srgbClr val="E9501C"/>
                </a:solidFill>
                <a:latin typeface="Calibri Light"/>
                <a:ea typeface="+mn-lt"/>
                <a:cs typeface="+mn-lt"/>
              </a:rPr>
              <a:t> </a:t>
            </a:r>
            <a:endParaRPr lang="en-US" sz="3417" dirty="0">
              <a:solidFill>
                <a:srgbClr val="E9501C"/>
              </a:solidFill>
              <a:latin typeface="Calibri Light"/>
              <a:ea typeface="+mn-lt"/>
              <a:cs typeface="+mn-lt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programmatic DOOH for KSA campaign targeting </a:t>
            </a:r>
            <a:r>
              <a:rPr lang="en-US" sz="1400" b="1" dirty="0" smtClean="0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wealthy luxury audiences?</a:t>
            </a:r>
            <a:endParaRPr lang="en-US" sz="1400" dirty="0">
              <a:solidFill>
                <a:schemeClr val="bg1"/>
              </a:solidFill>
              <a:latin typeface="Calibri Light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672883-B2D9-366B-93C1-074554C272F4}"/>
              </a:ext>
            </a:extLst>
          </p:cNvPr>
          <p:cNvSpPr txBox="1"/>
          <p:nvPr/>
        </p:nvSpPr>
        <p:spPr>
          <a:xfrm>
            <a:off x="963780" y="2927684"/>
            <a:ext cx="4605839" cy="23449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74309" indent="-274309">
              <a:buFont typeface="Wingdings"/>
              <a:buChar char="ü"/>
            </a:pPr>
            <a:r>
              <a:rPr lang="en-GB" sz="1333" dirty="0">
                <a:solidFill>
                  <a:srgbClr val="ECECEC"/>
                </a:solidFill>
                <a:latin typeface="+mj-lt"/>
              </a:rPr>
              <a:t>Programmatic Advertising: Tailor your digital out-of-home (DOOH) campaigns with precision, targeting high-traffic areas near convention centres in real-time</a:t>
            </a:r>
          </a:p>
          <a:p>
            <a:pPr marL="274309" indent="-274309">
              <a:buFont typeface="Wingdings"/>
              <a:buChar char="ü"/>
            </a:pPr>
            <a:endParaRPr lang="en-US" sz="1333" dirty="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pPr marL="274309" indent="-274309">
              <a:buFont typeface="Wingdings"/>
              <a:buChar char="ü"/>
            </a:pPr>
            <a:r>
              <a:rPr lang="en-GB" sz="1333" dirty="0">
                <a:solidFill>
                  <a:srgbClr val="ECECEC"/>
                </a:solidFill>
                <a:latin typeface="+mj-lt"/>
              </a:rPr>
              <a:t>Culturally Smart and Data-Driven: Seamlessly integrate diverse datasets to deliver content that resonates with the business community at the right moment.</a:t>
            </a:r>
          </a:p>
          <a:p>
            <a:endParaRPr lang="en-US" sz="1333" dirty="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pPr marL="274309" indent="-274309">
              <a:buFont typeface="Wingdings"/>
              <a:buChar char="ü"/>
            </a:pPr>
            <a:r>
              <a:rPr lang="en-GB" sz="1333" dirty="0">
                <a:solidFill>
                  <a:srgbClr val="ECECEC"/>
                </a:solidFill>
                <a:latin typeface="+mj-lt"/>
              </a:rPr>
              <a:t>Dynamic Campaign Activation: Data feeds initiate context-aware displays based on busy times, community events, and cultural celebrations, enhancing relevance and engagement.</a:t>
            </a:r>
            <a:endParaRPr lang="en-US" sz="1500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pic>
        <p:nvPicPr>
          <p:cNvPr id="5" name="Picture 5" descr="A drawing of a question mark and a question mark&#10;&#10;Description automatically generated">
            <a:extLst>
              <a:ext uri="{FF2B5EF4-FFF2-40B4-BE49-F238E27FC236}">
                <a16:creationId xmlns:a16="http://schemas.microsoft.com/office/drawing/2014/main" id="{E46D2F39-CE4E-F142-C5BF-CAB44BE5310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5661" y="1746584"/>
            <a:ext cx="757614" cy="798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BC65F5-1B09-7147-141E-231C4EE0EC64}"/>
              </a:ext>
            </a:extLst>
          </p:cNvPr>
          <p:cNvSpPr txBox="1"/>
          <p:nvPr/>
        </p:nvSpPr>
        <p:spPr>
          <a:xfrm>
            <a:off x="7769142" y="1624262"/>
            <a:ext cx="2472112" cy="845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417" b="1" dirty="0">
                <a:solidFill>
                  <a:srgbClr val="FF8F30"/>
                </a:solidFill>
                <a:latin typeface="Calibri Light"/>
                <a:ea typeface="+mn-lt"/>
                <a:cs typeface="+mn-lt"/>
              </a:rPr>
              <a:t>Benefits</a:t>
            </a:r>
            <a:r>
              <a:rPr lang="en-US" sz="3417" b="1" dirty="0">
                <a:solidFill>
                  <a:schemeClr val="accent2"/>
                </a:solidFill>
                <a:ea typeface="+mn-lt"/>
                <a:cs typeface="+mn-lt"/>
              </a:rPr>
              <a:t> </a:t>
            </a:r>
            <a:endParaRPr lang="en-US" sz="3417" b="1" dirty="0">
              <a:solidFill>
                <a:schemeClr val="accent2"/>
              </a:solidFill>
              <a:latin typeface="Calibri Light"/>
              <a:ea typeface="+mn-lt"/>
              <a:cs typeface="+mn-lt"/>
            </a:endParaRPr>
          </a:p>
          <a:p>
            <a:r>
              <a:rPr lang="en-US" sz="1500" b="1" dirty="0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of programmatic DOOH</a:t>
            </a:r>
            <a:endParaRPr lang="en-US" sz="1500" dirty="0">
              <a:solidFill>
                <a:schemeClr val="bg1"/>
              </a:solidFill>
              <a:latin typeface="Calibri Light"/>
              <a:cs typeface="Calibri"/>
            </a:endParaRPr>
          </a:p>
        </p:txBody>
      </p:sp>
      <p:pic>
        <p:nvPicPr>
          <p:cNvPr id="8" name="Picture 8" descr="A hand holding a graph&#10;&#10;Description automatically generated">
            <a:extLst>
              <a:ext uri="{FF2B5EF4-FFF2-40B4-BE49-F238E27FC236}">
                <a16:creationId xmlns:a16="http://schemas.microsoft.com/office/drawing/2014/main" id="{AEC57C30-8E89-4CF3-2B75-CD219C189A7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5258" y="1736558"/>
            <a:ext cx="785813" cy="828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B2BEA5-C601-9447-96F9-02991CE1261B}"/>
              </a:ext>
            </a:extLst>
          </p:cNvPr>
          <p:cNvSpPr txBox="1"/>
          <p:nvPr/>
        </p:nvSpPr>
        <p:spPr>
          <a:xfrm>
            <a:off x="6763376" y="2927683"/>
            <a:ext cx="4455444" cy="27552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74309" indent="-274309">
              <a:buFont typeface="Wingdings"/>
              <a:buChar char="ü"/>
            </a:pPr>
            <a:r>
              <a:rPr lang="en-US" sz="1333" dirty="0">
                <a:solidFill>
                  <a:schemeClr val="bg1"/>
                </a:solidFill>
                <a:ea typeface="+mn-lt"/>
                <a:cs typeface="+mn-lt"/>
              </a:rPr>
              <a:t>Flexibility, Speed, and Modularity</a:t>
            </a:r>
            <a:endParaRPr lang="en-US" sz="1333" dirty="0">
              <a:solidFill>
                <a:schemeClr val="bg1"/>
              </a:solidFill>
              <a:latin typeface="Calibri Light"/>
              <a:ea typeface="+mn-lt"/>
              <a:cs typeface="+mn-lt"/>
            </a:endParaRPr>
          </a:p>
          <a:p>
            <a:pPr marL="274309" indent="-274309">
              <a:buFont typeface="Wingdings"/>
              <a:buChar char="ü"/>
            </a:pPr>
            <a:endParaRPr lang="en-US" sz="1333" dirty="0">
              <a:solidFill>
                <a:schemeClr val="bg1"/>
              </a:solidFill>
              <a:ea typeface="+mn-lt"/>
              <a:cs typeface="+mn-lt"/>
            </a:endParaRPr>
          </a:p>
          <a:p>
            <a:pPr marL="274309" indent="-274309">
              <a:buFont typeface="Wingdings"/>
              <a:buChar char="ü"/>
            </a:pPr>
            <a:r>
              <a:rPr lang="en-US" sz="1333" dirty="0">
                <a:solidFill>
                  <a:schemeClr val="bg1"/>
                </a:solidFill>
                <a:ea typeface="+mn-lt"/>
                <a:cs typeface="+mn-lt"/>
              </a:rPr>
              <a:t>Quick Campaign Setup</a:t>
            </a:r>
            <a:endParaRPr lang="en-US" sz="1500" dirty="0">
              <a:solidFill>
                <a:schemeClr val="bg1"/>
              </a:solidFill>
              <a:cs typeface="Calibri"/>
            </a:endParaRPr>
          </a:p>
          <a:p>
            <a:pPr marL="274309" indent="-274309">
              <a:buFont typeface="Wingdings"/>
              <a:buChar char="ü"/>
            </a:pPr>
            <a:endParaRPr lang="en-US" sz="1333" dirty="0">
              <a:solidFill>
                <a:schemeClr val="bg1"/>
              </a:solidFill>
              <a:ea typeface="+mn-lt"/>
              <a:cs typeface="+mn-lt"/>
            </a:endParaRPr>
          </a:p>
          <a:p>
            <a:pPr marL="274309" indent="-274309">
              <a:buFont typeface="Wingdings"/>
              <a:buChar char="ü"/>
            </a:pPr>
            <a:r>
              <a:rPr lang="en-US" sz="1333" dirty="0">
                <a:solidFill>
                  <a:schemeClr val="bg1"/>
                </a:solidFill>
                <a:ea typeface="+mn-lt"/>
                <a:cs typeface="+mn-lt"/>
              </a:rPr>
              <a:t>Dynamic Campaign Management</a:t>
            </a:r>
            <a:endParaRPr lang="en-US" sz="1500" dirty="0">
              <a:solidFill>
                <a:schemeClr val="bg1"/>
              </a:solidFill>
              <a:cs typeface="Calibri"/>
            </a:endParaRPr>
          </a:p>
          <a:p>
            <a:pPr marL="274309" indent="-274309">
              <a:buFont typeface="Wingdings"/>
              <a:buChar char="ü"/>
            </a:pPr>
            <a:endParaRPr lang="en-US" sz="1333" dirty="0">
              <a:solidFill>
                <a:schemeClr val="bg1"/>
              </a:solidFill>
              <a:ea typeface="+mn-lt"/>
              <a:cs typeface="+mn-lt"/>
            </a:endParaRPr>
          </a:p>
          <a:p>
            <a:pPr marL="274309" indent="-274309">
              <a:buFont typeface="Wingdings"/>
              <a:buChar char="ü"/>
            </a:pPr>
            <a:r>
              <a:rPr lang="en-US" sz="1333" dirty="0">
                <a:solidFill>
                  <a:schemeClr val="bg1"/>
                </a:solidFill>
                <a:ea typeface="+mn-lt"/>
                <a:cs typeface="+mn-lt"/>
              </a:rPr>
              <a:t>Unlike traditional methods, it enables real-time adaptation to external conditions and personalized ad delivery.</a:t>
            </a:r>
            <a:endParaRPr lang="en-US" sz="1500" dirty="0">
              <a:solidFill>
                <a:schemeClr val="bg1"/>
              </a:solidFill>
              <a:ea typeface="+mn-lt"/>
              <a:cs typeface="+mn-lt"/>
            </a:endParaRPr>
          </a:p>
          <a:p>
            <a:pPr marL="274309" indent="-274309">
              <a:buFont typeface="Wingdings"/>
              <a:buChar char="ü"/>
            </a:pPr>
            <a:endParaRPr lang="en-US" sz="1333" dirty="0">
              <a:solidFill>
                <a:schemeClr val="bg1"/>
              </a:solidFill>
              <a:ea typeface="+mn-lt"/>
              <a:cs typeface="+mn-lt"/>
            </a:endParaRPr>
          </a:p>
          <a:p>
            <a:pPr marL="274309" indent="-274309">
              <a:buFont typeface="Wingdings"/>
              <a:buChar char="ü"/>
            </a:pPr>
            <a:r>
              <a:rPr lang="en-US" sz="1333" dirty="0">
                <a:solidFill>
                  <a:schemeClr val="bg1"/>
                </a:solidFill>
                <a:ea typeface="+mn-lt"/>
                <a:cs typeface="+mn-lt"/>
              </a:rPr>
              <a:t>Benefits include increased efficiency, precise audience targeting, and improved ROI.</a:t>
            </a:r>
            <a:endParaRPr lang="en-US" sz="1500" dirty="0">
              <a:solidFill>
                <a:schemeClr val="bg1"/>
              </a:solidFill>
              <a:ea typeface="+mn-lt"/>
              <a:cs typeface="+mn-lt"/>
            </a:endParaRPr>
          </a:p>
          <a:p>
            <a:pPr algn="l"/>
            <a:endParaRPr lang="en-US" sz="1333" dirty="0">
              <a:solidFill>
                <a:schemeClr val="bg1"/>
              </a:solidFill>
              <a:latin typeface="Calibri Light"/>
              <a:cs typeface="Calibri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73EDCE3-49F9-8345-70B5-CD84128C4AC2}"/>
              </a:ext>
            </a:extLst>
          </p:cNvPr>
          <p:cNvCxnSpPr/>
          <p:nvPr/>
        </p:nvCxnSpPr>
        <p:spPr>
          <a:xfrm>
            <a:off x="6090359" y="1096880"/>
            <a:ext cx="1882" cy="4724399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302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5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F060EE-9C2A-0078-55DE-90C7CBC98CC7}"/>
              </a:ext>
            </a:extLst>
          </p:cNvPr>
          <p:cNvSpPr txBox="1"/>
          <p:nvPr/>
        </p:nvSpPr>
        <p:spPr>
          <a:xfrm>
            <a:off x="4490697" y="209026"/>
            <a:ext cx="3199441" cy="6784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33" b="1" dirty="0">
                <a:solidFill>
                  <a:schemeClr val="bg1"/>
                </a:solidFill>
                <a:cs typeface="Calibri"/>
              </a:rPr>
              <a:t>Advantages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C09980A-289E-52C3-1BAA-ED51F93EAD05}"/>
              </a:ext>
            </a:extLst>
          </p:cNvPr>
          <p:cNvCxnSpPr/>
          <p:nvPr/>
        </p:nvCxnSpPr>
        <p:spPr>
          <a:xfrm>
            <a:off x="6094545" y="1630292"/>
            <a:ext cx="1881" cy="1375610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F1AA9E-20A0-EB80-DB5F-6D503E7CB91A}"/>
              </a:ext>
            </a:extLst>
          </p:cNvPr>
          <p:cNvSpPr/>
          <p:nvPr/>
        </p:nvSpPr>
        <p:spPr>
          <a:xfrm>
            <a:off x="1461273" y="1403196"/>
            <a:ext cx="3571875" cy="188641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83" tIns="43891" rIns="87783" bIns="43891" rtlCol="0" anchor="ctr"/>
          <a:lstStyle/>
          <a:p>
            <a:pPr algn="ctr"/>
            <a:endParaRPr lang="en-US" sz="150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4656CDD-2EFC-F57B-76C7-6BD996EFF936}"/>
              </a:ext>
            </a:extLst>
          </p:cNvPr>
          <p:cNvCxnSpPr>
            <a:cxnSpLocks/>
          </p:cNvCxnSpPr>
          <p:nvPr/>
        </p:nvCxnSpPr>
        <p:spPr>
          <a:xfrm>
            <a:off x="6090418" y="4389484"/>
            <a:ext cx="1881" cy="1375610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1" descr="A group of people with a dart in the center&#10;&#10;Description automatically generated">
            <a:extLst>
              <a:ext uri="{FF2B5EF4-FFF2-40B4-BE49-F238E27FC236}">
                <a16:creationId xmlns:a16="http://schemas.microsoft.com/office/drawing/2014/main" id="{D3DC23AB-C80B-50CE-4F6F-D6A7E5B32F5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6960" y="1621134"/>
            <a:ext cx="522623" cy="5474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DDA564-22E4-2886-B082-88C05CADAAC0}"/>
              </a:ext>
            </a:extLst>
          </p:cNvPr>
          <p:cNvSpPr txBox="1"/>
          <p:nvPr/>
        </p:nvSpPr>
        <p:spPr>
          <a:xfrm>
            <a:off x="2625459" y="1568998"/>
            <a:ext cx="2114926" cy="5503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dirty="0">
                <a:solidFill>
                  <a:srgbClr val="FFA200"/>
                </a:solidFill>
                <a:ea typeface="+mn-lt"/>
                <a:cs typeface="+mn-lt"/>
              </a:rPr>
              <a:t>Dynamic Audience Targeting</a:t>
            </a:r>
            <a:endParaRPr lang="en-US" sz="1500" b="1" dirty="0">
              <a:solidFill>
                <a:srgbClr val="FFA200"/>
              </a:solidFill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3C51FF-CB53-798B-512F-14FF48FD3882}"/>
              </a:ext>
            </a:extLst>
          </p:cNvPr>
          <p:cNvSpPr txBox="1"/>
          <p:nvPr/>
        </p:nvSpPr>
        <p:spPr>
          <a:xfrm>
            <a:off x="1773296" y="2348112"/>
            <a:ext cx="2947828" cy="7040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33" dirty="0">
                <a:solidFill>
                  <a:srgbClr val="D1D5DB"/>
                </a:solidFill>
                <a:ea typeface="+mn-lt"/>
                <a:cs typeface="+mn-lt"/>
              </a:rPr>
              <a:t>P-DOOH analyzes location data, creating audiences from consumer movements for targeted ads.</a:t>
            </a:r>
            <a:endParaRPr lang="en-US" sz="1333" dirty="0">
              <a:cs typeface="Calibri"/>
            </a:endParaRPr>
          </a:p>
        </p:txBody>
      </p:sp>
      <p:grpSp>
        <p:nvGrpSpPr>
          <p:cNvPr id="16" name="Group 28">
            <a:extLst>
              <a:ext uri="{FF2B5EF4-FFF2-40B4-BE49-F238E27FC236}">
                <a16:creationId xmlns:a16="http://schemas.microsoft.com/office/drawing/2014/main" id="{B3FC3236-DC88-9623-B6C5-AFC284BE5271}"/>
              </a:ext>
            </a:extLst>
          </p:cNvPr>
          <p:cNvGrpSpPr/>
          <p:nvPr/>
        </p:nvGrpSpPr>
        <p:grpSpPr>
          <a:xfrm>
            <a:off x="1461273" y="1421779"/>
            <a:ext cx="9469824" cy="4609170"/>
            <a:chOff x="1273097" y="1375316"/>
            <a:chExt cx="10101146" cy="460917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118C560-7CFB-B043-80AB-DA442FC98896}"/>
                </a:ext>
              </a:extLst>
            </p:cNvPr>
            <p:cNvSpPr/>
            <p:nvPr/>
          </p:nvSpPr>
          <p:spPr>
            <a:xfrm>
              <a:off x="7564243" y="1375316"/>
              <a:ext cx="3810000" cy="1886414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EB46ACC-06E6-CD5D-0C60-340F16BEE8D9}"/>
                </a:ext>
              </a:extLst>
            </p:cNvPr>
            <p:cNvSpPr/>
            <p:nvPr/>
          </p:nvSpPr>
          <p:spPr>
            <a:xfrm>
              <a:off x="1273097" y="4070194"/>
              <a:ext cx="3810000" cy="1886414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D29BB34-B7CA-DCCE-8253-30F277A4624F}"/>
                </a:ext>
              </a:extLst>
            </p:cNvPr>
            <p:cNvSpPr/>
            <p:nvPr/>
          </p:nvSpPr>
          <p:spPr>
            <a:xfrm>
              <a:off x="7564243" y="4098072"/>
              <a:ext cx="3810000" cy="1886414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pic>
        <p:nvPicPr>
          <p:cNvPr id="4" name="Picture 4" descr="A cloud with a server&#10;&#10;Description automatically generated">
            <a:extLst>
              <a:ext uri="{FF2B5EF4-FFF2-40B4-BE49-F238E27FC236}">
                <a16:creationId xmlns:a16="http://schemas.microsoft.com/office/drawing/2014/main" id="{A31D3062-5509-149D-CA0F-72FCB9FFFF5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3919" y="4278840"/>
            <a:ext cx="513223" cy="547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7F4238-07F2-6324-7BE4-B4EC68C48D91}"/>
              </a:ext>
            </a:extLst>
          </p:cNvPr>
          <p:cNvSpPr txBox="1"/>
          <p:nvPr/>
        </p:nvSpPr>
        <p:spPr>
          <a:xfrm>
            <a:off x="8820845" y="4398804"/>
            <a:ext cx="1560345" cy="3194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dirty="0">
                <a:solidFill>
                  <a:srgbClr val="FFA200"/>
                </a:solidFill>
                <a:ea typeface="+mn-lt"/>
                <a:cs typeface="+mn-lt"/>
              </a:rPr>
              <a:t>Live Data Feeds</a:t>
            </a:r>
            <a:endParaRPr lang="en-US" sz="1500" dirty="0">
              <a:solidFill>
                <a:srgbClr val="FFA200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EC7EBD-28D3-3A26-0E99-113404DA849C}"/>
              </a:ext>
            </a:extLst>
          </p:cNvPr>
          <p:cNvSpPr txBox="1"/>
          <p:nvPr/>
        </p:nvSpPr>
        <p:spPr>
          <a:xfrm>
            <a:off x="8007802" y="5003992"/>
            <a:ext cx="2494810" cy="9348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33" dirty="0">
                <a:solidFill>
                  <a:schemeClr val="bg1"/>
                </a:solidFill>
                <a:ea typeface="+mn-lt"/>
                <a:cs typeface="+mn-lt"/>
              </a:rPr>
              <a:t>Weather, traffic, flight data.</a:t>
            </a:r>
            <a:endParaRPr lang="en-US" sz="1333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1333" dirty="0">
                <a:solidFill>
                  <a:schemeClr val="bg1"/>
                </a:solidFill>
                <a:ea typeface="+mn-lt"/>
                <a:cs typeface="+mn-lt"/>
              </a:rPr>
              <a:t>Local data sets for targeting  e.g. demographic postcode data</a:t>
            </a:r>
            <a:endParaRPr lang="en-US" sz="1333" dirty="0">
              <a:solidFill>
                <a:schemeClr val="bg1"/>
              </a:solidFill>
              <a:cs typeface="Calibri" panose="020F0502020204030204"/>
            </a:endParaRPr>
          </a:p>
          <a:p>
            <a:pPr algn="ctr"/>
            <a:endParaRPr lang="en-US" sz="1500" dirty="0">
              <a:cs typeface="Calibri"/>
            </a:endParaRPr>
          </a:p>
        </p:txBody>
      </p:sp>
      <p:pic>
        <p:nvPicPr>
          <p:cNvPr id="8" name="Picture 8" descr="A white line drawing of a pencil and a black background&#10;&#10;Description automatically generated">
            <a:extLst>
              <a:ext uri="{FF2B5EF4-FFF2-40B4-BE49-F238E27FC236}">
                <a16:creationId xmlns:a16="http://schemas.microsoft.com/office/drawing/2014/main" id="{BAB4F47E-1433-2307-0FFF-506A5D72980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60649" y="4303051"/>
            <a:ext cx="569620" cy="5975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ECA08F-CB6D-9E24-9CD4-5CCC2279A9A0}"/>
              </a:ext>
            </a:extLst>
          </p:cNvPr>
          <p:cNvSpPr txBox="1"/>
          <p:nvPr/>
        </p:nvSpPr>
        <p:spPr>
          <a:xfrm>
            <a:off x="2597946" y="4301043"/>
            <a:ext cx="1861134" cy="7811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dirty="0">
                <a:solidFill>
                  <a:srgbClr val="FFA200"/>
                </a:solidFill>
                <a:ea typeface="+mn-lt"/>
                <a:cs typeface="+mn-lt"/>
              </a:rPr>
              <a:t>Live Data-Led Dynamic Creative</a:t>
            </a:r>
            <a:endParaRPr lang="en-US" sz="1500" dirty="0">
              <a:solidFill>
                <a:srgbClr val="FFA200"/>
              </a:solidFill>
              <a:cs typeface="Calibri"/>
            </a:endParaRPr>
          </a:p>
          <a:p>
            <a:endParaRPr lang="en-US" sz="1500" b="1" dirty="0">
              <a:solidFill>
                <a:srgbClr val="FFA200"/>
              </a:solidFill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D41886-C75B-A190-8ABD-A9B16CFB46DD}"/>
              </a:ext>
            </a:extLst>
          </p:cNvPr>
          <p:cNvSpPr txBox="1"/>
          <p:nvPr/>
        </p:nvSpPr>
        <p:spPr>
          <a:xfrm>
            <a:off x="2024565" y="5025475"/>
            <a:ext cx="2067928" cy="1165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33" dirty="0">
                <a:solidFill>
                  <a:schemeClr val="bg1"/>
                </a:solidFill>
                <a:ea typeface="+mn-lt"/>
                <a:cs typeface="+mn-lt"/>
              </a:rPr>
              <a:t>Customize creative in real-time based on all types of local data</a:t>
            </a:r>
          </a:p>
          <a:p>
            <a:pPr algn="ctr"/>
            <a:endParaRPr lang="en-US" sz="1500" dirty="0">
              <a:solidFill>
                <a:schemeClr val="bg1"/>
              </a:solidFill>
              <a:cs typeface="Calibri" panose="020F0502020204030204"/>
            </a:endParaRPr>
          </a:p>
          <a:p>
            <a:pPr algn="ctr"/>
            <a:endParaRPr lang="en-US" sz="1500" dirty="0">
              <a:cs typeface="Calibri"/>
            </a:endParaRPr>
          </a:p>
        </p:txBody>
      </p:sp>
      <p:pic>
        <p:nvPicPr>
          <p:cNvPr id="15" name="Picture 15" descr="A sun and cloud with snow and snowflakes&#10;&#10;Description automatically generated">
            <a:extLst>
              <a:ext uri="{FF2B5EF4-FFF2-40B4-BE49-F238E27FC236}">
                <a16:creationId xmlns:a16="http://schemas.microsoft.com/office/drawing/2014/main" id="{DB9A473B-3C4E-1D8C-F16A-FC0F46D9F03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92861" y="1569779"/>
            <a:ext cx="541422" cy="5474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676091-2108-2BF9-603E-34F009DD6E8B}"/>
              </a:ext>
            </a:extLst>
          </p:cNvPr>
          <p:cNvSpPr txBox="1"/>
          <p:nvPr/>
        </p:nvSpPr>
        <p:spPr>
          <a:xfrm>
            <a:off x="8783158" y="1658011"/>
            <a:ext cx="1785937" cy="3194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dirty="0">
                <a:solidFill>
                  <a:srgbClr val="FFA200"/>
                </a:solidFill>
                <a:ea typeface="+mn-lt"/>
                <a:cs typeface="+mn-lt"/>
              </a:rPr>
              <a:t>Trigger Targeting </a:t>
            </a:r>
            <a:endParaRPr lang="en-US" sz="1500" b="1" dirty="0">
              <a:solidFill>
                <a:srgbClr val="FFA200"/>
              </a:solidFill>
              <a:cs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99311F-2465-227E-73A9-9DCA07517F65}"/>
              </a:ext>
            </a:extLst>
          </p:cNvPr>
          <p:cNvSpPr txBox="1"/>
          <p:nvPr/>
        </p:nvSpPr>
        <p:spPr>
          <a:xfrm>
            <a:off x="7904656" y="2319747"/>
            <a:ext cx="2551644" cy="7040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33" dirty="0">
                <a:solidFill>
                  <a:srgbClr val="D1D5DB"/>
                </a:solidFill>
                <a:ea typeface="+mn-lt"/>
                <a:cs typeface="+mn-lt"/>
              </a:rPr>
              <a:t>Optimize messaging for weather's impact on consumer behavior in real-time.</a:t>
            </a:r>
          </a:p>
        </p:txBody>
      </p:sp>
    </p:spTree>
    <p:extLst>
      <p:ext uri="{BB962C8B-B14F-4D97-AF65-F5344CB8AC3E}">
        <p14:creationId xmlns:p14="http://schemas.microsoft.com/office/powerpoint/2010/main" val="23878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37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AC575EB-19EB-9721-1C97-A164FE1B5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5721" y="742604"/>
            <a:ext cx="5181600" cy="113225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United 2025: Seize the Moment With Iconic Screens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9E8098-A5A1-0F03-40E8-B4C50C4DE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5721" y="2506662"/>
            <a:ext cx="5181600" cy="4351338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Three Key Markets : Position your brand across strategic locations across the UK, USA, and UAE, reaching elite audiences in the world’s most influential regions</a:t>
            </a:r>
            <a:b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Programmatic Precision: Leverage Programmatic OOH with 2025 iconic screens, to deliver dynamic, data-driven campaigns</a:t>
            </a:r>
            <a:b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Perfect Timing: Engage elite audience starting the final week of December, welcoming 2025 with impact.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AC8858-5E6D-4A71-2399-C34B4C5DB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6419273" y="2041234"/>
            <a:ext cx="474749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034473" y="0"/>
            <a:ext cx="4304145" cy="685800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4" y="1544782"/>
            <a:ext cx="5691561" cy="376843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01964" y="6137032"/>
            <a:ext cx="1821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www.masscomglobal.com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51087" y="6275531"/>
            <a:ext cx="87525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150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1964" y="6137032"/>
            <a:ext cx="1821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www.masscomglobal.com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51087" y="6275531"/>
            <a:ext cx="87525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93721" y="471051"/>
            <a:ext cx="4165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Save Your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Time</a:t>
            </a: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+mj-lt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We plan strategies aligned with your 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goals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Concept to execution, freeing you to focus on your business.</a:t>
            </a:r>
            <a:endParaRPr lang="en-IN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890327" y="932869"/>
            <a:ext cx="159789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93721" y="2221230"/>
            <a:ext cx="44334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Gain Brand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Value</a:t>
            </a:r>
          </a:p>
          <a:p>
            <a:endParaRPr lang="en-US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Delivering 2,358,570 elite impressions weekly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Peak-season visibility in UK, USA and UAE </a:t>
            </a:r>
            <a:endParaRPr lang="en-US" sz="1600" dirty="0" smtClean="0">
              <a:solidFill>
                <a:schemeClr val="bg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Sustain long term brand impact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N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6890327" y="2692407"/>
            <a:ext cx="18103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793721" y="4247804"/>
            <a:ext cx="50707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We simplify, you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focus</a:t>
            </a:r>
          </a:p>
          <a:p>
            <a:endParaRPr lang="en-US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Handpicked sites like Oxford Street and Dubai’s luxury malls. </a:t>
            </a:r>
            <a:endParaRPr lang="en-US" sz="1600" dirty="0" smtClean="0">
              <a:solidFill>
                <a:schemeClr val="bg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Our partnership with Neuron’s PDOOH amplifies engagement.</a:t>
            </a:r>
            <a:endParaRPr lang="en-IN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890327" y="4729023"/>
            <a:ext cx="23183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071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03876" y="2828835"/>
            <a:ext cx="6384248" cy="1200329"/>
          </a:xfrm>
          <a:prstGeom prst="rect">
            <a:avLst/>
          </a:prstGeom>
          <a:noFill/>
          <a:effectLst>
            <a:outerShdw blurRad="50800" dist="1320800" dir="21540000" sx="130000" sy="130000" algn="ctr" rotWithShape="0">
              <a:srgbClr val="000000">
                <a:alpha val="43137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United Kingdom</a:t>
            </a:r>
            <a:endParaRPr lang="en-IN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964" y="6137032"/>
            <a:ext cx="1821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www.masscomglobal.com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651087" y="6275531"/>
            <a:ext cx="87525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775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00" y="483891"/>
            <a:ext cx="8530323" cy="54268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1964" y="6137032"/>
            <a:ext cx="1821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www.masscomglobal.com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51087" y="6275531"/>
            <a:ext cx="87525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498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1964" y="6137032"/>
            <a:ext cx="1821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www.masscomglobal.com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51087" y="6275531"/>
            <a:ext cx="87525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10" y="526934"/>
            <a:ext cx="9465426" cy="532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50913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VTI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Vanilla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Vanilla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AACC6CF0-9F86-48CC-9C4E-CA578EE0A0A0}" vid="{3BDE51FE-56D6-4100-AFB5-5B4AEDCE2EF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</TotalTime>
  <Words>299</Words>
  <Application>Microsoft Office PowerPoint</Application>
  <PresentationFormat>Widescreen</PresentationFormat>
  <Paragraphs>96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Neue Haas Grotesk Text Pro</vt:lpstr>
      <vt:lpstr>Wingdings</vt:lpstr>
      <vt:lpstr>VanillaVTI</vt:lpstr>
      <vt:lpstr>Paintbrush Picture</vt:lpstr>
      <vt:lpstr>PowerPoint Presentation</vt:lpstr>
      <vt:lpstr>PowerPoint Presentation</vt:lpstr>
      <vt:lpstr>PowerPoint Presentation</vt:lpstr>
      <vt:lpstr>PowerPoint Presentation</vt:lpstr>
      <vt:lpstr>United 2025: Seize the Moment With Iconic Screens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Claim your free service of Real-Time Monitoring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USER</cp:lastModifiedBy>
  <cp:revision>14</cp:revision>
  <dcterms:created xsi:type="dcterms:W3CDTF">2013-07-15T20:26:40Z</dcterms:created>
  <dcterms:modified xsi:type="dcterms:W3CDTF">2024-11-27T09:04:03Z</dcterms:modified>
</cp:coreProperties>
</file>