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3" r:id="rId4"/>
    <p:sldId id="274" r:id="rId5"/>
    <p:sldId id="27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36419-46E3-E365-B8C8-B619E03E1526}" v="407" dt="2025-01-29T08:23:17.355"/>
    <p1510:client id="{9E478880-BF5B-F264-6BDF-E15A744B182C}" v="15" dt="2025-01-29T06:50:46.003"/>
    <p1510:client id="{D9368D56-2C89-4868-85B1-B16E07D26396}" v="17" dt="2025-01-29T08:26:28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com Priority Support" userId="S::cs@globalmediakit.com::c8436dae-a248-40c5-bd23-0cf471a3ae41" providerId="AD" clId="Web-{84D36419-46E3-E365-B8C8-B619E03E1526}"/>
    <pc:docChg chg="addSld delSld modSld">
      <pc:chgData name="Masscom Priority Support" userId="S::cs@globalmediakit.com::c8436dae-a248-40c5-bd23-0cf471a3ae41" providerId="AD" clId="Web-{84D36419-46E3-E365-B8C8-B619E03E1526}" dt="2025-01-29T08:23:15.121" v="316" actId="20577"/>
      <pc:docMkLst>
        <pc:docMk/>
      </pc:docMkLst>
      <pc:sldChg chg="del">
        <pc:chgData name="Masscom Priority Support" userId="S::cs@globalmediakit.com::c8436dae-a248-40c5-bd23-0cf471a3ae41" providerId="AD" clId="Web-{84D36419-46E3-E365-B8C8-B619E03E1526}" dt="2025-01-29T06:51:21.654" v="0"/>
        <pc:sldMkLst>
          <pc:docMk/>
          <pc:sldMk cId="109857222" sldId="256"/>
        </pc:sldMkLst>
      </pc:sldChg>
      <pc:sldChg chg="addSp modSp">
        <pc:chgData name="Masscom Priority Support" userId="S::cs@globalmediakit.com::c8436dae-a248-40c5-bd23-0cf471a3ae41" providerId="AD" clId="Web-{84D36419-46E3-E365-B8C8-B619E03E1526}" dt="2025-01-29T08:01:00.576" v="147" actId="14100"/>
        <pc:sldMkLst>
          <pc:docMk/>
          <pc:sldMk cId="3767731586" sldId="257"/>
        </pc:sldMkLst>
        <pc:spChg chg="mod">
          <ac:chgData name="Masscom Priority Support" userId="S::cs@globalmediakit.com::c8436dae-a248-40c5-bd23-0cf471a3ae41" providerId="AD" clId="Web-{84D36419-46E3-E365-B8C8-B619E03E1526}" dt="2025-01-29T08:01:00.576" v="147" actId="14100"/>
          <ac:spMkLst>
            <pc:docMk/>
            <pc:sldMk cId="3767731586" sldId="257"/>
            <ac:spMk id="5" creationId="{00000000-0000-0000-0000-000000000000}"/>
          </ac:spMkLst>
        </pc:spChg>
        <pc:picChg chg="add mod ord">
          <ac:chgData name="Masscom Priority Support" userId="S::cs@globalmediakit.com::c8436dae-a248-40c5-bd23-0cf471a3ae41" providerId="AD" clId="Web-{84D36419-46E3-E365-B8C8-B619E03E1526}" dt="2025-01-29T06:57:00.863" v="7"/>
          <ac:picMkLst>
            <pc:docMk/>
            <pc:sldMk cId="3767731586" sldId="257"/>
            <ac:picMk id="2" creationId="{DA5B8884-F206-7302-BE74-8F199B8216C6}"/>
          </ac:picMkLst>
        </pc:picChg>
      </pc:sldChg>
      <pc:sldChg chg="addSp delSp modSp">
        <pc:chgData name="Masscom Priority Support" userId="S::cs@globalmediakit.com::c8436dae-a248-40c5-bd23-0cf471a3ae41" providerId="AD" clId="Web-{84D36419-46E3-E365-B8C8-B619E03E1526}" dt="2025-01-29T08:17:49.789" v="263" actId="1076"/>
        <pc:sldMkLst>
          <pc:docMk/>
          <pc:sldMk cId="3936225642" sldId="269"/>
        </pc:sldMkLst>
        <pc:spChg chg="mod">
          <ac:chgData name="Masscom Priority Support" userId="S::cs@globalmediakit.com::c8436dae-a248-40c5-bd23-0cf471a3ae41" providerId="AD" clId="Web-{84D36419-46E3-E365-B8C8-B619E03E1526}" dt="2025-01-29T08:17:41.039" v="262" actId="1076"/>
          <ac:spMkLst>
            <pc:docMk/>
            <pc:sldMk cId="3936225642" sldId="269"/>
            <ac:spMk id="5" creationId="{00000000-0000-0000-0000-000000000000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17:49.789" v="263" actId="1076"/>
          <ac:spMkLst>
            <pc:docMk/>
            <pc:sldMk cId="3936225642" sldId="269"/>
            <ac:spMk id="6" creationId="{00000000-0000-0000-0000-000000000000}"/>
          </ac:spMkLst>
        </pc:spChg>
        <pc:spChg chg="del">
          <ac:chgData name="Masscom Priority Support" userId="S::cs@globalmediakit.com::c8436dae-a248-40c5-bd23-0cf471a3ae41" providerId="AD" clId="Web-{84D36419-46E3-E365-B8C8-B619E03E1526}" dt="2025-01-29T08:09:16.894" v="189"/>
          <ac:spMkLst>
            <pc:docMk/>
            <pc:sldMk cId="3936225642" sldId="269"/>
            <ac:spMk id="7" creationId="{F9A5D067-801D-CBD9-1CDA-342100634900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09:28.831" v="191" actId="1076"/>
          <ac:spMkLst>
            <pc:docMk/>
            <pc:sldMk cId="3936225642" sldId="269"/>
            <ac:spMk id="9" creationId="{00000000-0000-0000-0000-000000000000}"/>
          </ac:spMkLst>
        </pc:spChg>
        <pc:spChg chg="del mod">
          <ac:chgData name="Masscom Priority Support" userId="S::cs@globalmediakit.com::c8436dae-a248-40c5-bd23-0cf471a3ae41" providerId="AD" clId="Web-{84D36419-46E3-E365-B8C8-B619E03E1526}" dt="2025-01-29T08:09:13.597" v="188"/>
          <ac:spMkLst>
            <pc:docMk/>
            <pc:sldMk cId="3936225642" sldId="269"/>
            <ac:spMk id="10" creationId="{5A1F74E1-8A47-C61A-1B94-CAB96401A3A2}"/>
          </ac:spMkLst>
        </pc:spChg>
        <pc:picChg chg="add mod ord">
          <ac:chgData name="Masscom Priority Support" userId="S::cs@globalmediakit.com::c8436dae-a248-40c5-bd23-0cf471a3ae41" providerId="AD" clId="Web-{84D36419-46E3-E365-B8C8-B619E03E1526}" dt="2025-01-29T07:00:19.336" v="12"/>
          <ac:picMkLst>
            <pc:docMk/>
            <pc:sldMk cId="3936225642" sldId="269"/>
            <ac:picMk id="3" creationId="{80A69E4F-0615-0F1F-B097-3AD00AB23374}"/>
          </ac:picMkLst>
        </pc:picChg>
      </pc:sldChg>
      <pc:sldChg chg="del">
        <pc:chgData name="Masscom Priority Support" userId="S::cs@globalmediakit.com::c8436dae-a248-40c5-bd23-0cf471a3ae41" providerId="AD" clId="Web-{84D36419-46E3-E365-B8C8-B619E03E1526}" dt="2025-01-29T07:06:01.108" v="50"/>
        <pc:sldMkLst>
          <pc:docMk/>
          <pc:sldMk cId="341380064" sldId="270"/>
        </pc:sldMkLst>
      </pc:sldChg>
      <pc:sldChg chg="addSp modSp del">
        <pc:chgData name="Masscom Priority Support" userId="S::cs@globalmediakit.com::c8436dae-a248-40c5-bd23-0cf471a3ae41" providerId="AD" clId="Web-{84D36419-46E3-E365-B8C8-B619E03E1526}" dt="2025-01-29T07:08:07.657" v="61"/>
        <pc:sldMkLst>
          <pc:docMk/>
          <pc:sldMk cId="257326238" sldId="271"/>
        </pc:sldMkLst>
        <pc:spChg chg="ord">
          <ac:chgData name="Masscom Priority Support" userId="S::cs@globalmediakit.com::c8436dae-a248-40c5-bd23-0cf471a3ae41" providerId="AD" clId="Web-{84D36419-46E3-E365-B8C8-B619E03E1526}" dt="2025-01-29T07:07:55.844" v="59"/>
          <ac:spMkLst>
            <pc:docMk/>
            <pc:sldMk cId="257326238" sldId="271"/>
            <ac:spMk id="5" creationId="{00000000-0000-0000-0000-000000000000}"/>
          </ac:spMkLst>
        </pc:spChg>
        <pc:picChg chg="add mod ord">
          <ac:chgData name="Masscom Priority Support" userId="S::cs@globalmediakit.com::c8436dae-a248-40c5-bd23-0cf471a3ae41" providerId="AD" clId="Web-{84D36419-46E3-E365-B8C8-B619E03E1526}" dt="2025-01-29T07:07:43.141" v="58"/>
          <ac:picMkLst>
            <pc:docMk/>
            <pc:sldMk cId="257326238" sldId="271"/>
            <ac:picMk id="3" creationId="{5FE61427-AF28-3EDF-6A6A-72EAA5F953DA}"/>
          </ac:picMkLst>
        </pc:picChg>
        <pc:picChg chg="ord">
          <ac:chgData name="Masscom Priority Support" userId="S::cs@globalmediakit.com::c8436dae-a248-40c5-bd23-0cf471a3ae41" providerId="AD" clId="Web-{84D36419-46E3-E365-B8C8-B619E03E1526}" dt="2025-01-29T07:08:00.125" v="60"/>
          <ac:picMkLst>
            <pc:docMk/>
            <pc:sldMk cId="257326238" sldId="271"/>
            <ac:picMk id="8" creationId="{00000000-0000-0000-0000-000000000000}"/>
          </ac:picMkLst>
        </pc:picChg>
      </pc:sldChg>
      <pc:sldChg chg="del">
        <pc:chgData name="Masscom Priority Support" userId="S::cs@globalmediakit.com::c8436dae-a248-40c5-bd23-0cf471a3ae41" providerId="AD" clId="Web-{84D36419-46E3-E365-B8C8-B619E03E1526}" dt="2025-01-29T07:06:05.904" v="51"/>
        <pc:sldMkLst>
          <pc:docMk/>
          <pc:sldMk cId="2466921761" sldId="272"/>
        </pc:sldMkLst>
      </pc:sldChg>
      <pc:sldChg chg="addSp delSp modSp add replId">
        <pc:chgData name="Masscom Priority Support" userId="S::cs@globalmediakit.com::c8436dae-a248-40c5-bd23-0cf471a3ae41" providerId="AD" clId="Web-{84D36419-46E3-E365-B8C8-B619E03E1526}" dt="2025-01-29T08:23:15.121" v="316" actId="20577"/>
        <pc:sldMkLst>
          <pc:docMk/>
          <pc:sldMk cId="2596689051" sldId="273"/>
        </pc:sldMkLst>
        <pc:spChg chg="mod">
          <ac:chgData name="Masscom Priority Support" userId="S::cs@globalmediakit.com::c8436dae-a248-40c5-bd23-0cf471a3ae41" providerId="AD" clId="Web-{84D36419-46E3-E365-B8C8-B619E03E1526}" dt="2025-01-29T08:12:58.458" v="231" actId="1076"/>
          <ac:spMkLst>
            <pc:docMk/>
            <pc:sldMk cId="2596689051" sldId="273"/>
            <ac:spMk id="5" creationId="{84D109A0-9533-3EA4-9A4D-7A13482B2CD2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23:15.121" v="316" actId="20577"/>
          <ac:spMkLst>
            <pc:docMk/>
            <pc:sldMk cId="2596689051" sldId="273"/>
            <ac:spMk id="6" creationId="{359BBCD3-2130-80AE-38A4-2E76F5A55E26}"/>
          </ac:spMkLst>
        </pc:spChg>
        <pc:spChg chg="del">
          <ac:chgData name="Masscom Priority Support" userId="S::cs@globalmediakit.com::c8436dae-a248-40c5-bd23-0cf471a3ae41" providerId="AD" clId="Web-{84D36419-46E3-E365-B8C8-B619E03E1526}" dt="2025-01-29T08:12:43.380" v="228"/>
          <ac:spMkLst>
            <pc:docMk/>
            <pc:sldMk cId="2596689051" sldId="273"/>
            <ac:spMk id="7" creationId="{A3D36430-1547-8A9B-F2A5-A1922F970DEA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12:53.286" v="230" actId="1076"/>
          <ac:spMkLst>
            <pc:docMk/>
            <pc:sldMk cId="2596689051" sldId="273"/>
            <ac:spMk id="9" creationId="{E31B1EDF-EF69-C845-BB5F-58F7DF48FCC5}"/>
          </ac:spMkLst>
        </pc:spChg>
        <pc:spChg chg="del mod">
          <ac:chgData name="Masscom Priority Support" userId="S::cs@globalmediakit.com::c8436dae-a248-40c5-bd23-0cf471a3ae41" providerId="AD" clId="Web-{84D36419-46E3-E365-B8C8-B619E03E1526}" dt="2025-01-29T08:12:40.224" v="227"/>
          <ac:spMkLst>
            <pc:docMk/>
            <pc:sldMk cId="2596689051" sldId="273"/>
            <ac:spMk id="10" creationId="{43D33D35-B343-4DF8-DF82-1DAE9687D6F6}"/>
          </ac:spMkLst>
        </pc:spChg>
        <pc:picChg chg="mod ord modCrop">
          <ac:chgData name="Masscom Priority Support" userId="S::cs@globalmediakit.com::c8436dae-a248-40c5-bd23-0cf471a3ae41" providerId="AD" clId="Web-{84D36419-46E3-E365-B8C8-B619E03E1526}" dt="2025-01-29T07:03:42.371" v="37"/>
          <ac:picMkLst>
            <pc:docMk/>
            <pc:sldMk cId="2596689051" sldId="273"/>
            <ac:picMk id="2" creationId="{665B0941-AF1F-13C5-0965-5DA1A38220FB}"/>
          </ac:picMkLst>
        </pc:picChg>
        <pc:picChg chg="del">
          <ac:chgData name="Masscom Priority Support" userId="S::cs@globalmediakit.com::c8436dae-a248-40c5-bd23-0cf471a3ae41" providerId="AD" clId="Web-{84D36419-46E3-E365-B8C8-B619E03E1526}" dt="2025-01-29T07:01:54.447" v="22"/>
          <ac:picMkLst>
            <pc:docMk/>
            <pc:sldMk cId="2596689051" sldId="273"/>
            <ac:picMk id="3" creationId="{7E20B4F4-9193-364C-5BC0-785467FDC8FD}"/>
          </ac:picMkLst>
        </pc:picChg>
        <pc:picChg chg="add ord">
          <ac:chgData name="Masscom Priority Support" userId="S::cs@globalmediakit.com::c8436dae-a248-40c5-bd23-0cf471a3ae41" providerId="AD" clId="Web-{84D36419-46E3-E365-B8C8-B619E03E1526}" dt="2025-01-29T07:03:19.964" v="31"/>
          <ac:picMkLst>
            <pc:docMk/>
            <pc:sldMk cId="2596689051" sldId="273"/>
            <ac:picMk id="11" creationId="{EB1AB2D7-8030-3222-48CC-EB11BEB31E82}"/>
          </ac:picMkLst>
        </pc:picChg>
      </pc:sldChg>
      <pc:sldChg chg="addSp delSp modSp add replId">
        <pc:chgData name="Masscom Priority Support" userId="S::cs@globalmediakit.com::c8436dae-a248-40c5-bd23-0cf471a3ae41" providerId="AD" clId="Web-{84D36419-46E3-E365-B8C8-B619E03E1526}" dt="2025-01-29T08:22:59.324" v="311" actId="20577"/>
        <pc:sldMkLst>
          <pc:docMk/>
          <pc:sldMk cId="1124334566" sldId="274"/>
        </pc:sldMkLst>
        <pc:spChg chg="mod">
          <ac:chgData name="Masscom Priority Support" userId="S::cs@globalmediakit.com::c8436dae-a248-40c5-bd23-0cf471a3ae41" providerId="AD" clId="Web-{84D36419-46E3-E365-B8C8-B619E03E1526}" dt="2025-01-29T08:17:20.602" v="258" actId="1076"/>
          <ac:spMkLst>
            <pc:docMk/>
            <pc:sldMk cId="1124334566" sldId="274"/>
            <ac:spMk id="5" creationId="{B105DEB3-CB84-19E2-4A91-CBF1262227B2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22:59.324" v="311" actId="20577"/>
          <ac:spMkLst>
            <pc:docMk/>
            <pc:sldMk cId="1124334566" sldId="274"/>
            <ac:spMk id="6" creationId="{90F16092-0DAE-B9A6-0BEB-35E11A213D46}"/>
          </ac:spMkLst>
        </pc:spChg>
        <pc:spChg chg="del">
          <ac:chgData name="Masscom Priority Support" userId="S::cs@globalmediakit.com::c8436dae-a248-40c5-bd23-0cf471a3ae41" providerId="AD" clId="Web-{84D36419-46E3-E365-B8C8-B619E03E1526}" dt="2025-01-29T08:16:55.242" v="254"/>
          <ac:spMkLst>
            <pc:docMk/>
            <pc:sldMk cId="1124334566" sldId="274"/>
            <ac:spMk id="7" creationId="{7BFC4161-5FB4-C1ED-EE57-AB938FABD872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17:07.461" v="256" actId="1076"/>
          <ac:spMkLst>
            <pc:docMk/>
            <pc:sldMk cId="1124334566" sldId="274"/>
            <ac:spMk id="9" creationId="{3F700DBC-D31D-8454-726F-F35F11E741B3}"/>
          </ac:spMkLst>
        </pc:spChg>
        <pc:spChg chg="del mod">
          <ac:chgData name="Masscom Priority Support" userId="S::cs@globalmediakit.com::c8436dae-a248-40c5-bd23-0cf471a3ae41" providerId="AD" clId="Web-{84D36419-46E3-E365-B8C8-B619E03E1526}" dt="2025-01-29T08:16:51.570" v="253"/>
          <ac:spMkLst>
            <pc:docMk/>
            <pc:sldMk cId="1124334566" sldId="274"/>
            <ac:spMk id="10" creationId="{1CEBBB84-E6C0-A6E0-F4AB-C8C70B47208E}"/>
          </ac:spMkLst>
        </pc:spChg>
        <pc:picChg chg="mod ord modCrop">
          <ac:chgData name="Masscom Priority Support" userId="S::cs@globalmediakit.com::c8436dae-a248-40c5-bd23-0cf471a3ae41" providerId="AD" clId="Web-{84D36419-46E3-E365-B8C8-B619E03E1526}" dt="2025-01-29T07:05:45.404" v="49"/>
          <ac:picMkLst>
            <pc:docMk/>
            <pc:sldMk cId="1124334566" sldId="274"/>
            <ac:picMk id="2" creationId="{B50E2468-03AF-89E1-8986-9AC0ECF12EA8}"/>
          </ac:picMkLst>
        </pc:picChg>
        <pc:picChg chg="del">
          <ac:chgData name="Masscom Priority Support" userId="S::cs@globalmediakit.com::c8436dae-a248-40c5-bd23-0cf471a3ae41" providerId="AD" clId="Web-{84D36419-46E3-E365-B8C8-B619E03E1526}" dt="2025-01-29T07:04:31.481" v="41"/>
          <ac:picMkLst>
            <pc:docMk/>
            <pc:sldMk cId="1124334566" sldId="274"/>
            <ac:picMk id="3" creationId="{3EBA5A4F-62F2-C961-0702-661A33E71C30}"/>
          </ac:picMkLst>
        </pc:picChg>
        <pc:picChg chg="add ord">
          <ac:chgData name="Masscom Priority Support" userId="S::cs@globalmediakit.com::c8436dae-a248-40c5-bd23-0cf471a3ae41" providerId="AD" clId="Web-{84D36419-46E3-E365-B8C8-B619E03E1526}" dt="2025-01-29T07:05:14.029" v="45"/>
          <ac:picMkLst>
            <pc:docMk/>
            <pc:sldMk cId="1124334566" sldId="274"/>
            <ac:picMk id="11" creationId="{9A4A9E4B-8E00-75C2-890C-C901C3542D9F}"/>
          </ac:picMkLst>
        </pc:picChg>
      </pc:sldChg>
      <pc:sldChg chg="addSp delSp modSp add replId">
        <pc:chgData name="Masscom Priority Support" userId="S::cs@globalmediakit.com::c8436dae-a248-40c5-bd23-0cf471a3ae41" providerId="AD" clId="Web-{84D36419-46E3-E365-B8C8-B619E03E1526}" dt="2025-01-29T08:22:48.886" v="303" actId="20577"/>
        <pc:sldMkLst>
          <pc:docMk/>
          <pc:sldMk cId="2828362658" sldId="275"/>
        </pc:sldMkLst>
        <pc:spChg chg="mod">
          <ac:chgData name="Masscom Priority Support" userId="S::cs@globalmediakit.com::c8436dae-a248-40c5-bd23-0cf471a3ae41" providerId="AD" clId="Web-{84D36419-46E3-E365-B8C8-B619E03E1526}" dt="2025-01-29T08:22:30.261" v="297" actId="1076"/>
          <ac:spMkLst>
            <pc:docMk/>
            <pc:sldMk cId="2828362658" sldId="275"/>
            <ac:spMk id="5" creationId="{7494749B-0A17-AADF-3557-4C3E75429164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22:48.886" v="303" actId="20577"/>
          <ac:spMkLst>
            <pc:docMk/>
            <pc:sldMk cId="2828362658" sldId="275"/>
            <ac:spMk id="6" creationId="{12B5F275-4EAC-3D20-7F7D-5C1F8CB109C2}"/>
          </ac:spMkLst>
        </pc:spChg>
        <pc:spChg chg="del mod">
          <ac:chgData name="Masscom Priority Support" userId="S::cs@globalmediakit.com::c8436dae-a248-40c5-bd23-0cf471a3ae41" providerId="AD" clId="Web-{84D36419-46E3-E365-B8C8-B619E03E1526}" dt="2025-01-29T08:21:50.557" v="288"/>
          <ac:spMkLst>
            <pc:docMk/>
            <pc:sldMk cId="2828362658" sldId="275"/>
            <ac:spMk id="7" creationId="{B9776FE5-91EB-6353-49DF-9A4F90DE0CF2}"/>
          </ac:spMkLst>
        </pc:spChg>
        <pc:spChg chg="mod">
          <ac:chgData name="Masscom Priority Support" userId="S::cs@globalmediakit.com::c8436dae-a248-40c5-bd23-0cf471a3ae41" providerId="AD" clId="Web-{84D36419-46E3-E365-B8C8-B619E03E1526}" dt="2025-01-29T08:22:18.745" v="296" actId="1076"/>
          <ac:spMkLst>
            <pc:docMk/>
            <pc:sldMk cId="2828362658" sldId="275"/>
            <ac:spMk id="9" creationId="{CDE0326A-2639-FAF9-1E26-9A3114126137}"/>
          </ac:spMkLst>
        </pc:spChg>
        <pc:spChg chg="del">
          <ac:chgData name="Masscom Priority Support" userId="S::cs@globalmediakit.com::c8436dae-a248-40c5-bd23-0cf471a3ae41" providerId="AD" clId="Web-{84D36419-46E3-E365-B8C8-B619E03E1526}" dt="2025-01-29T08:21:27.667" v="284"/>
          <ac:spMkLst>
            <pc:docMk/>
            <pc:sldMk cId="2828362658" sldId="275"/>
            <ac:spMk id="10" creationId="{8A644A48-5265-948F-5CFC-1A87214FD6A0}"/>
          </ac:spMkLst>
        </pc:spChg>
        <pc:picChg chg="mod modCrop">
          <ac:chgData name="Masscom Priority Support" userId="S::cs@globalmediakit.com::c8436dae-a248-40c5-bd23-0cf471a3ae41" providerId="AD" clId="Web-{84D36419-46E3-E365-B8C8-B619E03E1526}" dt="2025-01-29T07:11:58.427" v="94" actId="1076"/>
          <ac:picMkLst>
            <pc:docMk/>
            <pc:sldMk cId="2828362658" sldId="275"/>
            <ac:picMk id="2" creationId="{60375211-3D67-DDCB-5F11-B102F4CA83B3}"/>
          </ac:picMkLst>
        </pc:picChg>
        <pc:picChg chg="del">
          <ac:chgData name="Masscom Priority Support" userId="S::cs@globalmediakit.com::c8436dae-a248-40c5-bd23-0cf471a3ae41" providerId="AD" clId="Web-{84D36419-46E3-E365-B8C8-B619E03E1526}" dt="2025-01-29T07:09:05.658" v="69"/>
          <ac:picMkLst>
            <pc:docMk/>
            <pc:sldMk cId="2828362658" sldId="275"/>
            <ac:picMk id="3" creationId="{075E2CD8-8198-3824-C03F-E660D956E650}"/>
          </ac:picMkLst>
        </pc:picChg>
        <pc:picChg chg="add mod ord modCrop">
          <ac:chgData name="Masscom Priority Support" userId="S::cs@globalmediakit.com::c8436dae-a248-40c5-bd23-0cf471a3ae41" providerId="AD" clId="Web-{84D36419-46E3-E365-B8C8-B619E03E1526}" dt="2025-01-29T07:11:50.348" v="93" actId="1076"/>
          <ac:picMkLst>
            <pc:docMk/>
            <pc:sldMk cId="2828362658" sldId="275"/>
            <ac:picMk id="4" creationId="{DF4B15CF-2781-C5A6-0BDE-2223B6FFB389}"/>
          </ac:picMkLst>
        </pc:picChg>
      </pc:sldChg>
      <pc:sldChg chg="modSp add del replId">
        <pc:chgData name="Masscom Priority Support" userId="S::cs@globalmediakit.com::c8436dae-a248-40c5-bd23-0cf471a3ae41" providerId="AD" clId="Web-{84D36419-46E3-E365-B8C8-B619E03E1526}" dt="2025-01-29T07:03:54.543" v="38"/>
        <pc:sldMkLst>
          <pc:docMk/>
          <pc:sldMk cId="3044851633" sldId="276"/>
        </pc:sldMkLst>
        <pc:picChg chg="mod modCrop">
          <ac:chgData name="Masscom Priority Support" userId="S::cs@globalmediakit.com::c8436dae-a248-40c5-bd23-0cf471a3ae41" providerId="AD" clId="Web-{84D36419-46E3-E365-B8C8-B619E03E1526}" dt="2025-01-29T07:02:47.213" v="26"/>
          <ac:picMkLst>
            <pc:docMk/>
            <pc:sldMk cId="3044851633" sldId="276"/>
            <ac:picMk id="2" creationId="{441FE879-361B-BA63-C821-D7847DF487B2}"/>
          </ac:picMkLst>
        </pc:picChg>
      </pc:sldChg>
    </pc:docChg>
  </pc:docChgLst>
  <pc:docChgLst>
    <pc:chgData name="Gowrish Prakash" userId="S::gowrish@masscomglobal.com::e5891567-005b-4b52-b1f7-4b8548263d09" providerId="AD" clId="Web-{D9368D56-2C89-4868-85B1-B16E07D26396}"/>
    <pc:docChg chg="modSld">
      <pc:chgData name="Gowrish Prakash" userId="S::gowrish@masscomglobal.com::e5891567-005b-4b52-b1f7-4b8548263d09" providerId="AD" clId="Web-{D9368D56-2C89-4868-85B1-B16E07D26396}" dt="2025-01-29T08:26:26.228" v="7" actId="20577"/>
      <pc:docMkLst>
        <pc:docMk/>
      </pc:docMkLst>
      <pc:sldChg chg="modSp">
        <pc:chgData name="Gowrish Prakash" userId="S::gowrish@masscomglobal.com::e5891567-005b-4b52-b1f7-4b8548263d09" providerId="AD" clId="Web-{D9368D56-2C89-4868-85B1-B16E07D26396}" dt="2025-01-29T08:25:50.103" v="1" actId="20577"/>
        <pc:sldMkLst>
          <pc:docMk/>
          <pc:sldMk cId="2596689051" sldId="273"/>
        </pc:sldMkLst>
        <pc:spChg chg="mod">
          <ac:chgData name="Gowrish Prakash" userId="S::gowrish@masscomglobal.com::e5891567-005b-4b52-b1f7-4b8548263d09" providerId="AD" clId="Web-{D9368D56-2C89-4868-85B1-B16E07D26396}" dt="2025-01-29T08:25:50.103" v="1" actId="20577"/>
          <ac:spMkLst>
            <pc:docMk/>
            <pc:sldMk cId="2596689051" sldId="273"/>
            <ac:spMk id="5" creationId="{84D109A0-9533-3EA4-9A4D-7A13482B2CD2}"/>
          </ac:spMkLst>
        </pc:spChg>
        <pc:spChg chg="mod">
          <ac:chgData name="Gowrish Prakash" userId="S::gowrish@masscomglobal.com::e5891567-005b-4b52-b1f7-4b8548263d09" providerId="AD" clId="Web-{D9368D56-2C89-4868-85B1-B16E07D26396}" dt="2025-01-29T08:25:31.525" v="0" actId="20577"/>
          <ac:spMkLst>
            <pc:docMk/>
            <pc:sldMk cId="2596689051" sldId="273"/>
            <ac:spMk id="6" creationId="{359BBCD3-2130-80AE-38A4-2E76F5A55E26}"/>
          </ac:spMkLst>
        </pc:spChg>
      </pc:sldChg>
      <pc:sldChg chg="modSp">
        <pc:chgData name="Gowrish Prakash" userId="S::gowrish@masscomglobal.com::e5891567-005b-4b52-b1f7-4b8548263d09" providerId="AD" clId="Web-{D9368D56-2C89-4868-85B1-B16E07D26396}" dt="2025-01-29T08:26:07.494" v="4" actId="20577"/>
        <pc:sldMkLst>
          <pc:docMk/>
          <pc:sldMk cId="1124334566" sldId="274"/>
        </pc:sldMkLst>
        <pc:spChg chg="mod">
          <ac:chgData name="Gowrish Prakash" userId="S::gowrish@masscomglobal.com::e5891567-005b-4b52-b1f7-4b8548263d09" providerId="AD" clId="Web-{D9368D56-2C89-4868-85B1-B16E07D26396}" dt="2025-01-29T08:26:07.494" v="4" actId="20577"/>
          <ac:spMkLst>
            <pc:docMk/>
            <pc:sldMk cId="1124334566" sldId="274"/>
            <ac:spMk id="5" creationId="{B105DEB3-CB84-19E2-4A91-CBF1262227B2}"/>
          </ac:spMkLst>
        </pc:spChg>
        <pc:spChg chg="mod">
          <ac:chgData name="Gowrish Prakash" userId="S::gowrish@masscomglobal.com::e5891567-005b-4b52-b1f7-4b8548263d09" providerId="AD" clId="Web-{D9368D56-2C89-4868-85B1-B16E07D26396}" dt="2025-01-29T08:26:00.494" v="2" actId="20577"/>
          <ac:spMkLst>
            <pc:docMk/>
            <pc:sldMk cId="1124334566" sldId="274"/>
            <ac:spMk id="6" creationId="{90F16092-0DAE-B9A6-0BEB-35E11A213D46}"/>
          </ac:spMkLst>
        </pc:spChg>
      </pc:sldChg>
      <pc:sldChg chg="modSp">
        <pc:chgData name="Gowrish Prakash" userId="S::gowrish@masscomglobal.com::e5891567-005b-4b52-b1f7-4b8548263d09" providerId="AD" clId="Web-{D9368D56-2C89-4868-85B1-B16E07D26396}" dt="2025-01-29T08:26:26.228" v="7" actId="20577"/>
        <pc:sldMkLst>
          <pc:docMk/>
          <pc:sldMk cId="2828362658" sldId="275"/>
        </pc:sldMkLst>
        <pc:spChg chg="mod">
          <ac:chgData name="Gowrish Prakash" userId="S::gowrish@masscomglobal.com::e5891567-005b-4b52-b1f7-4b8548263d09" providerId="AD" clId="Web-{D9368D56-2C89-4868-85B1-B16E07D26396}" dt="2025-01-29T08:26:26.228" v="7" actId="20577"/>
          <ac:spMkLst>
            <pc:docMk/>
            <pc:sldMk cId="2828362658" sldId="275"/>
            <ac:spMk id="5" creationId="{7494749B-0A17-AADF-3557-4C3E75429164}"/>
          </ac:spMkLst>
        </pc:spChg>
        <pc:spChg chg="mod">
          <ac:chgData name="Gowrish Prakash" userId="S::gowrish@masscomglobal.com::e5891567-005b-4b52-b1f7-4b8548263d09" providerId="AD" clId="Web-{D9368D56-2C89-4868-85B1-B16E07D26396}" dt="2025-01-29T08:26:13.400" v="5" actId="20577"/>
          <ac:spMkLst>
            <pc:docMk/>
            <pc:sldMk cId="2828362658" sldId="275"/>
            <ac:spMk id="6" creationId="{12B5F275-4EAC-3D20-7F7D-5C1F8CB109C2}"/>
          </ac:spMkLst>
        </pc:spChg>
      </pc:sldChg>
    </pc:docChg>
  </pc:docChgLst>
  <pc:docChgLst>
    <pc:chgData name="Masscom Priority Support" userId="S::cs@globalmediakit.com::c8436dae-a248-40c5-bd23-0cf471a3ae41" providerId="AD" clId="Web-{9E478880-BF5B-F264-6BDF-E15A744B182C}"/>
    <pc:docChg chg="addSld modSld">
      <pc:chgData name="Masscom Priority Support" userId="S::cs@globalmediakit.com::c8436dae-a248-40c5-bd23-0cf471a3ae41" providerId="AD" clId="Web-{9E478880-BF5B-F264-6BDF-E15A744B182C}" dt="2025-01-29T06:50:46.003" v="13"/>
      <pc:docMkLst>
        <pc:docMk/>
      </pc:docMkLst>
      <pc:sldChg chg="addSp delSp modSp">
        <pc:chgData name="Masscom Priority Support" userId="S::cs@globalmediakit.com::c8436dae-a248-40c5-bd23-0cf471a3ae41" providerId="AD" clId="Web-{9E478880-BF5B-F264-6BDF-E15A744B182C}" dt="2025-01-29T06:50:41.378" v="7"/>
        <pc:sldMkLst>
          <pc:docMk/>
          <pc:sldMk cId="109857222" sldId="256"/>
        </pc:sldMkLst>
        <pc:spChg chg="del">
          <ac:chgData name="Masscom Priority Support" userId="S::cs@globalmediakit.com::c8436dae-a248-40c5-bd23-0cf471a3ae41" providerId="AD" clId="Web-{9E478880-BF5B-F264-6BDF-E15A744B182C}" dt="2025-01-29T06:50:41.378" v="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sscom Priority Support" userId="S::cs@globalmediakit.com::c8436dae-a248-40c5-bd23-0cf471a3ae41" providerId="AD" clId="Web-{9E478880-BF5B-F264-6BDF-E15A744B182C}" dt="2025-01-29T06:50:35.237" v="5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Masscom Priority Support" userId="S::cs@globalmediakit.com::c8436dae-a248-40c5-bd23-0cf471a3ae41" providerId="AD" clId="Web-{9E478880-BF5B-F264-6BDF-E15A744B182C}" dt="2025-01-29T06:50:38.909" v="6"/>
          <ac:spMkLst>
            <pc:docMk/>
            <pc:sldMk cId="109857222" sldId="256"/>
            <ac:spMk id="4" creationId="{7B1BCEED-7137-6630-DC16-5C1B8FD3871D}"/>
          </ac:spMkLst>
        </pc:spChg>
      </pc:sldChg>
      <pc:sldChg chg="add">
        <pc:chgData name="Masscom Priority Support" userId="S::cs@globalmediakit.com::c8436dae-a248-40c5-bd23-0cf471a3ae41" providerId="AD" clId="Web-{9E478880-BF5B-F264-6BDF-E15A744B182C}" dt="2025-01-29T06:50:45.971" v="8"/>
        <pc:sldMkLst>
          <pc:docMk/>
          <pc:sldMk cId="3767731586" sldId="257"/>
        </pc:sldMkLst>
      </pc:sldChg>
      <pc:sldChg chg="add">
        <pc:chgData name="Masscom Priority Support" userId="S::cs@globalmediakit.com::c8436dae-a248-40c5-bd23-0cf471a3ae41" providerId="AD" clId="Web-{9E478880-BF5B-F264-6BDF-E15A744B182C}" dt="2025-01-29T06:50:46.003" v="13"/>
        <pc:sldMkLst>
          <pc:docMk/>
          <pc:sldMk cId="3980572029" sldId="266"/>
        </pc:sldMkLst>
      </pc:sldChg>
      <pc:sldChg chg="add">
        <pc:chgData name="Masscom Priority Support" userId="S::cs@globalmediakit.com::c8436dae-a248-40c5-bd23-0cf471a3ae41" providerId="AD" clId="Web-{9E478880-BF5B-F264-6BDF-E15A744B182C}" dt="2025-01-29T06:50:45.971" v="9"/>
        <pc:sldMkLst>
          <pc:docMk/>
          <pc:sldMk cId="3936225642" sldId="269"/>
        </pc:sldMkLst>
      </pc:sldChg>
      <pc:sldChg chg="add">
        <pc:chgData name="Masscom Priority Support" userId="S::cs@globalmediakit.com::c8436dae-a248-40c5-bd23-0cf471a3ae41" providerId="AD" clId="Web-{9E478880-BF5B-F264-6BDF-E15A744B182C}" dt="2025-01-29T06:50:45.987" v="10"/>
        <pc:sldMkLst>
          <pc:docMk/>
          <pc:sldMk cId="341380064" sldId="270"/>
        </pc:sldMkLst>
      </pc:sldChg>
      <pc:sldChg chg="add">
        <pc:chgData name="Masscom Priority Support" userId="S::cs@globalmediakit.com::c8436dae-a248-40c5-bd23-0cf471a3ae41" providerId="AD" clId="Web-{9E478880-BF5B-F264-6BDF-E15A744B182C}" dt="2025-01-29T06:50:45.987" v="11"/>
        <pc:sldMkLst>
          <pc:docMk/>
          <pc:sldMk cId="257326238" sldId="271"/>
        </pc:sldMkLst>
      </pc:sldChg>
      <pc:sldChg chg="add">
        <pc:chgData name="Masscom Priority Support" userId="S::cs@globalmediakit.com::c8436dae-a248-40c5-bd23-0cf471a3ae41" providerId="AD" clId="Web-{9E478880-BF5B-F264-6BDF-E15A744B182C}" dt="2025-01-29T06:50:46.003" v="12"/>
        <pc:sldMkLst>
          <pc:docMk/>
          <pc:sldMk cId="2466921761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rry image of people walking in a mall&#10;&#10;AI-generated content may be incorrect.">
            <a:extLst>
              <a:ext uri="{FF2B5EF4-FFF2-40B4-BE49-F238E27FC236}">
                <a16:creationId xmlns:a16="http://schemas.microsoft.com/office/drawing/2014/main" id="{DA5B8884-F206-7302-BE74-8F199B82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030"/>
            <a:ext cx="8381999" cy="579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4" y="21779"/>
            <a:ext cx="11680658" cy="6855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890" y="5186759"/>
            <a:ext cx="393668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Montserrat"/>
              </a:rPr>
              <a:t>Auckland Airport </a:t>
            </a:r>
            <a:endParaRPr lang="en-US" sz="2400">
              <a:latin typeface="Montserrat" panose="00000500000000000000" pitchFamily="2" charset="0"/>
            </a:endParaRPr>
          </a:p>
          <a:p>
            <a:r>
              <a:rPr lang="en-US" sz="2400" err="1">
                <a:latin typeface="Montserrat"/>
              </a:rPr>
              <a:t>Newzealand</a:t>
            </a:r>
            <a:br>
              <a:rPr lang="en-US" sz="2400">
                <a:latin typeface="Montserrat"/>
              </a:rPr>
            </a:br>
            <a:endParaRPr lang="en-US" sz="2400">
              <a:latin typeface="Montserrat" panose="000005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23207" y="5187141"/>
            <a:ext cx="1130531" cy="0"/>
          </a:xfrm>
          <a:prstGeom prst="line">
            <a:avLst/>
          </a:prstGeom>
          <a:ln>
            <a:solidFill>
              <a:srgbClr val="FE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3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an airport&#10;&#10;AI-generated content may be incorrect.">
            <a:extLst>
              <a:ext uri="{FF2B5EF4-FFF2-40B4-BE49-F238E27FC236}">
                <a16:creationId xmlns:a16="http://schemas.microsoft.com/office/drawing/2014/main" id="{80A69E4F-0615-0F1F-B097-3AD00AB2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13" y="1439930"/>
            <a:ext cx="6643687" cy="483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1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69" y="2201585"/>
            <a:ext cx="3201073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Location Name </a:t>
            </a:r>
            <a: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:</a:t>
            </a:r>
            <a:b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</a:br>
            <a:r>
              <a:rPr lang="en-AU" sz="1400">
                <a:latin typeface="Montserrat"/>
                <a:ea typeface="+mn-lt"/>
                <a:cs typeface="+mn-lt"/>
              </a:rPr>
              <a:t>65" LCD Network - Arrivals - I38</a:t>
            </a:r>
            <a:endParaRPr lang="en-AU" sz="14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AU" sz="16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US" sz="2800" b="1">
              <a:solidFill>
                <a:srgbClr val="20232F"/>
              </a:solidFill>
              <a:latin typeface="Montserrat"/>
              <a:ea typeface="+mn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355" y="3434928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latin typeface="Montserrat"/>
              </a:rPr>
              <a:t>Location Details</a:t>
            </a:r>
            <a:endParaRPr lang="en-US" sz="1400" b="1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609" y="3856194"/>
            <a:ext cx="375232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Arrivals, Digital Screen</a:t>
            </a:r>
            <a:endParaRPr lang="en-US" sz="1400">
              <a:latin typeface="Montserra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0.81m x 1.43m</a:t>
            </a:r>
            <a:endParaRPr lang="en-ZA" sz="1400">
              <a:latin typeface="Montserrat"/>
              <a:ea typeface="Calibri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622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BFEF1-777E-2EEC-2527-F429A9B2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walking in a hallway&#10;&#10;AI-generated content may be incorrect.">
            <a:extLst>
              <a:ext uri="{FF2B5EF4-FFF2-40B4-BE49-F238E27FC236}">
                <a16:creationId xmlns:a16="http://schemas.microsoft.com/office/drawing/2014/main" id="{665B0941-AF1F-13C5-0965-5DA1A382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16"/>
          <a:stretch/>
        </p:blipFill>
        <p:spPr>
          <a:xfrm>
            <a:off x="5686693" y="809891"/>
            <a:ext cx="6497523" cy="5441157"/>
          </a:xfrm>
          <a:prstGeom prst="rect">
            <a:avLst/>
          </a:prstGeom>
        </p:spPr>
      </p:pic>
      <p:pic>
        <p:nvPicPr>
          <p:cNvPr id="11" name="Picture 10" descr="A black square with orange edges&#10;&#10;AI-generated content may be incorrect.">
            <a:extLst>
              <a:ext uri="{FF2B5EF4-FFF2-40B4-BE49-F238E27FC236}">
                <a16:creationId xmlns:a16="http://schemas.microsoft.com/office/drawing/2014/main" id="{EB1AB2D7-8030-3222-48CC-EB11BEB31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-3819"/>
          <a:stretch/>
        </p:blipFill>
        <p:spPr>
          <a:xfrm>
            <a:off x="0" y="464610"/>
            <a:ext cx="12192012" cy="6858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D109A0-9533-3EA4-9A4D-7A13482B2CD2}"/>
              </a:ext>
            </a:extLst>
          </p:cNvPr>
          <p:cNvSpPr txBox="1"/>
          <p:nvPr/>
        </p:nvSpPr>
        <p:spPr>
          <a:xfrm>
            <a:off x="347708" y="2297536"/>
            <a:ext cx="4831699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Location Name</a:t>
            </a:r>
            <a: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: </a:t>
            </a:r>
            <a:br>
              <a:rPr lang="en-AU" sz="1600">
                <a:latin typeface="Montserrat"/>
                <a:ea typeface="+mn-lt"/>
                <a:cs typeface="+mn-lt"/>
              </a:rPr>
            </a:br>
            <a:r>
              <a:rPr lang="en-AU" sz="1400">
                <a:latin typeface="Montserrat"/>
                <a:ea typeface="+mn-lt"/>
                <a:cs typeface="+mn-lt"/>
              </a:rPr>
              <a:t>65" LCD Network - Arrivals - I36</a:t>
            </a:r>
            <a:endParaRPr lang="en-AU" sz="14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AU" sz="16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US" sz="2800" b="1">
              <a:solidFill>
                <a:srgbClr val="20232F"/>
              </a:solidFill>
              <a:latin typeface="Montserrat"/>
              <a:ea typeface="+mn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8EE0A2-DDF4-2F19-AE90-338DD3DE5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B1EDF-EF69-C845-BB5F-58F7DF48FCC5}"/>
              </a:ext>
            </a:extLst>
          </p:cNvPr>
          <p:cNvSpPr txBox="1"/>
          <p:nvPr/>
        </p:nvSpPr>
        <p:spPr>
          <a:xfrm>
            <a:off x="349620" y="3257735"/>
            <a:ext cx="192713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>
                <a:latin typeface="Montserrat"/>
              </a:rPr>
              <a:t>Location Details</a:t>
            </a:r>
            <a:endParaRPr lang="en-US" sz="1600" b="1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9BBCD3-2130-80AE-38A4-2E76F5A55E26}"/>
              </a:ext>
            </a:extLst>
          </p:cNvPr>
          <p:cNvSpPr/>
          <p:nvPr/>
        </p:nvSpPr>
        <p:spPr>
          <a:xfrm>
            <a:off x="261830" y="3678301"/>
            <a:ext cx="3752324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Arrivals, Digital screen</a:t>
            </a:r>
            <a:endParaRPr lang="en-ZA" sz="1400">
              <a:latin typeface="Montserrat"/>
              <a:ea typeface="Calibri"/>
              <a:cs typeface="Segoe UI Light"/>
            </a:endParaRPr>
          </a:p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0.81m x 1.43m</a:t>
            </a:r>
            <a:endParaRPr lang="en-US" sz="1400">
              <a:latin typeface="Montserrat"/>
              <a:ea typeface="Calibri"/>
              <a:cs typeface="Calibri"/>
            </a:endParaRPr>
          </a:p>
          <a:p>
            <a:endParaRPr lang="en-US" sz="1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668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32E9-C0D9-CBC4-9B2C-C77B15A6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ople walking in a terminal&#10;&#10;AI-generated content may be incorrect.">
            <a:extLst>
              <a:ext uri="{FF2B5EF4-FFF2-40B4-BE49-F238E27FC236}">
                <a16:creationId xmlns:a16="http://schemas.microsoft.com/office/drawing/2014/main" id="{B50E2468-03AF-89E1-8986-9AC0ECF1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49"/>
          <a:stretch/>
        </p:blipFill>
        <p:spPr>
          <a:xfrm>
            <a:off x="5615918" y="1309953"/>
            <a:ext cx="6567083" cy="4762501"/>
          </a:xfrm>
          <a:prstGeom prst="rect">
            <a:avLst/>
          </a:prstGeom>
        </p:spPr>
      </p:pic>
      <p:pic>
        <p:nvPicPr>
          <p:cNvPr id="11" name="Picture 10" descr="A black square with orange edges&#10;&#10;AI-generated content may be incorrect.">
            <a:extLst>
              <a:ext uri="{FF2B5EF4-FFF2-40B4-BE49-F238E27FC236}">
                <a16:creationId xmlns:a16="http://schemas.microsoft.com/office/drawing/2014/main" id="{9A4A9E4B-8E00-75C2-890C-C901C3542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-3819"/>
          <a:stretch/>
        </p:blipFill>
        <p:spPr>
          <a:xfrm>
            <a:off x="0" y="464610"/>
            <a:ext cx="12192012" cy="6858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5DEB3-CB84-19E2-4A91-CBF1262227B2}"/>
              </a:ext>
            </a:extLst>
          </p:cNvPr>
          <p:cNvSpPr txBox="1"/>
          <p:nvPr/>
        </p:nvSpPr>
        <p:spPr>
          <a:xfrm>
            <a:off x="605443" y="2308742"/>
            <a:ext cx="3231975" cy="123110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Location Name</a:t>
            </a:r>
            <a: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b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</a:br>
            <a:r>
              <a:rPr lang="en-AU" sz="1400">
                <a:latin typeface="Montserrat"/>
                <a:ea typeface="+mn-lt"/>
                <a:cs typeface="+mn-lt"/>
              </a:rPr>
              <a:t>65" LCD Network - Departures - I4</a:t>
            </a:r>
            <a:endParaRPr lang="en-AU" sz="14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AU" sz="1600">
              <a:latin typeface="Montserrat"/>
              <a:ea typeface="+mn-lt"/>
              <a:cs typeface="+mn-lt"/>
            </a:endParaRPr>
          </a:p>
          <a:p>
            <a:endParaRPr lang="en-US" sz="2800" b="1">
              <a:solidFill>
                <a:srgbClr val="20232F"/>
              </a:solidFill>
              <a:latin typeface="Montserrat"/>
              <a:ea typeface="+mn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2270-A74E-E9BE-1CCE-3074945F0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00DBC-D31D-8454-726F-F35F11E741B3}"/>
              </a:ext>
            </a:extLst>
          </p:cNvPr>
          <p:cNvSpPr txBox="1"/>
          <p:nvPr/>
        </p:nvSpPr>
        <p:spPr>
          <a:xfrm>
            <a:off x="607355" y="3537882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latin typeface="Montserrat"/>
              </a:rPr>
              <a:t>Location Details</a:t>
            </a:r>
            <a:endParaRPr lang="en-US" sz="1400" b="1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16092-0DAE-B9A6-0BEB-35E11A213D46}"/>
              </a:ext>
            </a:extLst>
          </p:cNvPr>
          <p:cNvSpPr/>
          <p:nvPr/>
        </p:nvSpPr>
        <p:spPr>
          <a:xfrm>
            <a:off x="609212" y="3891213"/>
            <a:ext cx="3752324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Departures, Digital Screen</a:t>
            </a:r>
            <a:endParaRPr lang="en-US" sz="1400">
              <a:latin typeface="Montserra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0.81m x 1.43m</a:t>
            </a:r>
            <a:r>
              <a:rPr lang="en-AU" sz="1400">
                <a:ea typeface="+mn-lt"/>
                <a:cs typeface="+mn-lt"/>
              </a:rPr>
              <a:t> </a:t>
            </a:r>
            <a:endParaRPr lang="en-ZA" sz="1400">
              <a:latin typeface="Montserrat"/>
              <a:ea typeface="Calibri"/>
              <a:cs typeface="Segoe UI Light"/>
            </a:endParaRPr>
          </a:p>
          <a:p>
            <a:endParaRPr lang="en-US" sz="1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2433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14A73-C090-157F-B117-12BD74F5D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an escalator&#10;&#10;AI-generated content may be incorrect.">
            <a:extLst>
              <a:ext uri="{FF2B5EF4-FFF2-40B4-BE49-F238E27FC236}">
                <a16:creationId xmlns:a16="http://schemas.microsoft.com/office/drawing/2014/main" id="{DF4B15CF-2781-C5A6-0BDE-2223B6FF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97" t="-7160" r="-11397" b="6915"/>
          <a:stretch/>
        </p:blipFill>
        <p:spPr>
          <a:xfrm>
            <a:off x="5423648" y="461870"/>
            <a:ext cx="7642417" cy="5362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5211-3D67-DDCB-5F11-B102F4CA8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" r="3588" b="-2455"/>
          <a:stretch/>
        </p:blipFill>
        <p:spPr>
          <a:xfrm>
            <a:off x="347381" y="5170"/>
            <a:ext cx="11844245" cy="6869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4749B-0A17-AADF-3557-4C3E75429164}"/>
              </a:ext>
            </a:extLst>
          </p:cNvPr>
          <p:cNvSpPr txBox="1"/>
          <p:nvPr/>
        </p:nvSpPr>
        <p:spPr>
          <a:xfrm>
            <a:off x="605443" y="2588889"/>
            <a:ext cx="3222357" cy="98488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6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Location Name</a:t>
            </a:r>
            <a: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:</a:t>
            </a:r>
            <a:br>
              <a:rPr lang="en-AU" sz="1600">
                <a:solidFill>
                  <a:srgbClr val="000000"/>
                </a:solidFill>
                <a:latin typeface="Montserrat"/>
                <a:ea typeface="+mn-lt"/>
                <a:cs typeface="+mn-lt"/>
              </a:rPr>
            </a:br>
            <a:r>
              <a:rPr lang="en-AU" sz="1400">
                <a:latin typeface="Montserrat"/>
                <a:ea typeface="+mn-lt"/>
                <a:cs typeface="+mn-lt"/>
              </a:rPr>
              <a:t>65" LCD Network - Departures - I6</a:t>
            </a:r>
            <a:endParaRPr lang="en-AU" sz="14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endParaRPr lang="en-US" sz="2800" b="1">
              <a:solidFill>
                <a:srgbClr val="20232F"/>
              </a:solidFill>
              <a:latin typeface="Montserrat"/>
              <a:ea typeface="+mn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C1C95-403D-7E80-702B-82B7842D1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8" y="466066"/>
            <a:ext cx="1936867" cy="21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0326A-2639-FAF9-1E26-9A3114126137}"/>
              </a:ext>
            </a:extLst>
          </p:cNvPr>
          <p:cNvSpPr txBox="1"/>
          <p:nvPr/>
        </p:nvSpPr>
        <p:spPr>
          <a:xfrm>
            <a:off x="607355" y="3268941"/>
            <a:ext cx="170751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latin typeface="Montserrat"/>
              </a:rPr>
              <a:t>Location Details</a:t>
            </a:r>
            <a:endParaRPr lang="en-US" sz="1400" b="1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5F275-4EAC-3D20-7F7D-5C1F8CB109C2}"/>
              </a:ext>
            </a:extLst>
          </p:cNvPr>
          <p:cNvSpPr/>
          <p:nvPr/>
        </p:nvSpPr>
        <p:spPr>
          <a:xfrm>
            <a:off x="609212" y="3566242"/>
            <a:ext cx="3752324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Departures, Digital Screen</a:t>
            </a:r>
            <a:endParaRPr lang="en-US" sz="1400">
              <a:latin typeface="Montserra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AU" sz="1400">
                <a:latin typeface="Montserrat"/>
                <a:ea typeface="+mn-lt"/>
                <a:cs typeface="+mn-lt"/>
              </a:rPr>
              <a:t>0.81m x 1.43m</a:t>
            </a:r>
            <a:endParaRPr lang="en-ZA" sz="1400">
              <a:latin typeface="Montserrat"/>
              <a:ea typeface="Calibri"/>
              <a:cs typeface="Segoe UI Light"/>
            </a:endParaRPr>
          </a:p>
          <a:p>
            <a:endParaRPr lang="en-US" sz="1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2836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5589" y="2755029"/>
            <a:ext cx="4895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B99350"/>
                </a:solidFill>
                <a:latin typeface="Baskerville Old Face" panose="02020602080505020303" pitchFamily="18" charset="0"/>
              </a:rPr>
              <a:t>Thank You</a:t>
            </a:r>
            <a:endParaRPr lang="en-IN" sz="8000">
              <a:solidFill>
                <a:srgbClr val="B99350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127" y="5915608"/>
            <a:ext cx="109168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245012" y="634482"/>
            <a:ext cx="1380932" cy="298579"/>
          </a:xfrm>
          <a:prstGeom prst="roundRect">
            <a:avLst/>
          </a:prstGeom>
          <a:solidFill>
            <a:srgbClr val="ED7D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839755" y="783771"/>
            <a:ext cx="90880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7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2025-01-29T08:26:30Z</dcterms:modified>
</cp:coreProperties>
</file>