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62" r:id="rId5"/>
    <p:sldId id="265" r:id="rId6"/>
    <p:sldId id="260" r:id="rId7"/>
    <p:sldId id="259" r:id="rId8"/>
    <p:sldId id="261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10C"/>
    <a:srgbClr val="F7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4306A1-F374-8030-88AD-9103003B0EA1}" v="430" dt="2025-01-14T12:07:52.774"/>
    <p1510:client id="{7B8B32F7-01F3-8A79-1B2B-176277895BFE}" v="362" dt="2025-01-14T12:08:42.958"/>
    <p1510:client id="{D9CCEBE5-BD4B-43B2-8496-3A6E74501549}" v="14" dt="2025-01-14T05:17:16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scom Priority Support" userId="S::cs@globalmediakit.com::c8436dae-a248-40c5-bd23-0cf471a3ae41" providerId="AD" clId="Web-{5A4306A1-F374-8030-88AD-9103003B0EA1}"/>
    <pc:docChg chg="addSld delSld modSld sldOrd">
      <pc:chgData name="Masscom Priority Support" userId="S::cs@globalmediakit.com::c8436dae-a248-40c5-bd23-0cf471a3ae41" providerId="AD" clId="Web-{5A4306A1-F374-8030-88AD-9103003B0EA1}" dt="2025-01-14T12:07:52.774" v="317" actId="14100"/>
      <pc:docMkLst>
        <pc:docMk/>
      </pc:docMkLst>
      <pc:sldChg chg="addSp modSp">
        <pc:chgData name="Masscom Priority Support" userId="S::cs@globalmediakit.com::c8436dae-a248-40c5-bd23-0cf471a3ae41" providerId="AD" clId="Web-{5A4306A1-F374-8030-88AD-9103003B0EA1}" dt="2025-01-14T12:07:52.774" v="317" actId="14100"/>
        <pc:sldMkLst>
          <pc:docMk/>
          <pc:sldMk cId="3767731586" sldId="257"/>
        </pc:sldMkLst>
        <pc:spChg chg="mod">
          <ac:chgData name="Masscom Priority Support" userId="S::cs@globalmediakit.com::c8436dae-a248-40c5-bd23-0cf471a3ae41" providerId="AD" clId="Web-{5A4306A1-F374-8030-88AD-9103003B0EA1}" dt="2025-01-14T12:07:52.774" v="317" actId="14100"/>
          <ac:spMkLst>
            <pc:docMk/>
            <pc:sldMk cId="3767731586" sldId="257"/>
            <ac:spMk id="5" creationId="{00000000-0000-0000-0000-000000000000}"/>
          </ac:spMkLst>
        </pc:spChg>
        <pc:picChg chg="add mod ord">
          <ac:chgData name="Masscom Priority Support" userId="S::cs@globalmediakit.com::c8436dae-a248-40c5-bd23-0cf471a3ae41" providerId="AD" clId="Web-{5A4306A1-F374-8030-88AD-9103003B0EA1}" dt="2025-01-14T11:29:42.448" v="152" actId="14100"/>
          <ac:picMkLst>
            <pc:docMk/>
            <pc:sldMk cId="3767731586" sldId="257"/>
            <ac:picMk id="2" creationId="{4A05250A-35CF-42D4-C499-C1533716C1E8}"/>
          </ac:picMkLst>
        </pc:picChg>
      </pc:sldChg>
      <pc:sldChg chg="addSp modSp ord">
        <pc:chgData name="Masscom Priority Support" userId="S::cs@globalmediakit.com::c8436dae-a248-40c5-bd23-0cf471a3ae41" providerId="AD" clId="Web-{5A4306A1-F374-8030-88AD-9103003B0EA1}" dt="2025-01-14T11:35:45.002" v="195"/>
        <pc:sldMkLst>
          <pc:docMk/>
          <pc:sldMk cId="10109137" sldId="259"/>
        </pc:sldMkLst>
        <pc:spChg chg="ord">
          <ac:chgData name="Masscom Priority Support" userId="S::cs@globalmediakit.com::c8436dae-a248-40c5-bd23-0cf471a3ae41" providerId="AD" clId="Web-{5A4306A1-F374-8030-88AD-9103003B0EA1}" dt="2025-01-14T11:35:15.845" v="189"/>
          <ac:spMkLst>
            <pc:docMk/>
            <pc:sldMk cId="10109137" sldId="259"/>
            <ac:spMk id="5" creationId="{00000000-0000-0000-0000-000000000000}"/>
          </ac:spMkLst>
        </pc:spChg>
        <pc:picChg chg="add mod ord">
          <ac:chgData name="Masscom Priority Support" userId="S::cs@globalmediakit.com::c8436dae-a248-40c5-bd23-0cf471a3ae41" providerId="AD" clId="Web-{5A4306A1-F374-8030-88AD-9103003B0EA1}" dt="2025-01-14T11:35:45.002" v="195"/>
          <ac:picMkLst>
            <pc:docMk/>
            <pc:sldMk cId="10109137" sldId="259"/>
            <ac:picMk id="2" creationId="{7548F6AC-2598-E023-8283-A64C170B5423}"/>
          </ac:picMkLst>
        </pc:picChg>
      </pc:sldChg>
      <pc:sldChg chg="addSp delSp modSp add replId">
        <pc:chgData name="Masscom Priority Support" userId="S::cs@globalmediakit.com::c8436dae-a248-40c5-bd23-0cf471a3ae41" providerId="AD" clId="Web-{5A4306A1-F374-8030-88AD-9103003B0EA1}" dt="2025-01-14T11:31:39.138" v="174" actId="1076"/>
        <pc:sldMkLst>
          <pc:docMk/>
          <pc:sldMk cId="3150436972" sldId="260"/>
        </pc:sldMkLst>
        <pc:spChg chg="mod">
          <ac:chgData name="Masscom Priority Support" userId="S::cs@globalmediakit.com::c8436dae-a248-40c5-bd23-0cf471a3ae41" providerId="AD" clId="Web-{5A4306A1-F374-8030-88AD-9103003B0EA1}" dt="2025-01-14T11:31:39.138" v="174" actId="1076"/>
          <ac:spMkLst>
            <pc:docMk/>
            <pc:sldMk cId="3150436972" sldId="260"/>
            <ac:spMk id="3" creationId="{00000000-0000-0000-0000-000000000000}"/>
          </ac:spMkLst>
        </pc:spChg>
        <pc:spChg chg="add del mod">
          <ac:chgData name="Masscom Priority Support" userId="S::cs@globalmediakit.com::c8436dae-a248-40c5-bd23-0cf471a3ae41" providerId="AD" clId="Web-{5A4306A1-F374-8030-88AD-9103003B0EA1}" dt="2025-01-14T11:26:28.741" v="143" actId="20577"/>
          <ac:spMkLst>
            <pc:docMk/>
            <pc:sldMk cId="3150436972" sldId="260"/>
            <ac:spMk id="5" creationId="{00000000-0000-0000-0000-000000000000}"/>
          </ac:spMkLst>
        </pc:spChg>
        <pc:spChg chg="mod">
          <ac:chgData name="Masscom Priority Support" userId="S::cs@globalmediakit.com::c8436dae-a248-40c5-bd23-0cf471a3ae41" providerId="AD" clId="Web-{5A4306A1-F374-8030-88AD-9103003B0EA1}" dt="2025-01-14T11:25:25.021" v="131" actId="20577"/>
          <ac:spMkLst>
            <pc:docMk/>
            <pc:sldMk cId="3150436972" sldId="260"/>
            <ac:spMk id="6" creationId="{00000000-0000-0000-0000-000000000000}"/>
          </ac:spMkLst>
        </pc:spChg>
        <pc:spChg chg="mod">
          <ac:chgData name="Masscom Priority Support" userId="S::cs@globalmediakit.com::c8436dae-a248-40c5-bd23-0cf471a3ae41" providerId="AD" clId="Web-{5A4306A1-F374-8030-88AD-9103003B0EA1}" dt="2025-01-14T11:25:48.928" v="135" actId="1076"/>
          <ac:spMkLst>
            <pc:docMk/>
            <pc:sldMk cId="3150436972" sldId="260"/>
            <ac:spMk id="7" creationId="{00000000-0000-0000-0000-000000000000}"/>
          </ac:spMkLst>
        </pc:spChg>
        <pc:spChg chg="mod">
          <ac:chgData name="Masscom Priority Support" userId="S::cs@globalmediakit.com::c8436dae-a248-40c5-bd23-0cf471a3ae41" providerId="AD" clId="Web-{5A4306A1-F374-8030-88AD-9103003B0EA1}" dt="2025-01-14T11:25:32.928" v="133" actId="20577"/>
          <ac:spMkLst>
            <pc:docMk/>
            <pc:sldMk cId="3150436972" sldId="260"/>
            <ac:spMk id="9" creationId="{00000000-0000-0000-0000-000000000000}"/>
          </ac:spMkLst>
        </pc:spChg>
        <pc:picChg chg="add mod ord modCrop">
          <ac:chgData name="Masscom Priority Support" userId="S::cs@globalmediakit.com::c8436dae-a248-40c5-bd23-0cf471a3ae41" providerId="AD" clId="Web-{5A4306A1-F374-8030-88AD-9103003B0EA1}" dt="2025-01-14T11:18:29.747" v="11"/>
          <ac:picMkLst>
            <pc:docMk/>
            <pc:sldMk cId="3150436972" sldId="260"/>
            <ac:picMk id="4" creationId="{49B4163B-DDAE-AE87-EA01-137925A914A3}"/>
          </ac:picMkLst>
        </pc:picChg>
      </pc:sldChg>
      <pc:sldChg chg="addSp delSp modSp add replId">
        <pc:chgData name="Masscom Priority Support" userId="S::cs@globalmediakit.com::c8436dae-a248-40c5-bd23-0cf471a3ae41" providerId="AD" clId="Web-{5A4306A1-F374-8030-88AD-9103003B0EA1}" dt="2025-01-14T11:54:56.118" v="289" actId="20577"/>
        <pc:sldMkLst>
          <pc:docMk/>
          <pc:sldMk cId="2749257990" sldId="261"/>
        </pc:sldMkLst>
        <pc:spChg chg="mod">
          <ac:chgData name="Masscom Priority Support" userId="S::cs@globalmediakit.com::c8436dae-a248-40c5-bd23-0cf471a3ae41" providerId="AD" clId="Web-{5A4306A1-F374-8030-88AD-9103003B0EA1}" dt="2025-01-14T11:49:38.300" v="221" actId="20577"/>
          <ac:spMkLst>
            <pc:docMk/>
            <pc:sldMk cId="2749257990" sldId="261"/>
            <ac:spMk id="3" creationId="{00000000-0000-0000-0000-000000000000}"/>
          </ac:spMkLst>
        </pc:spChg>
        <pc:spChg chg="add del mod">
          <ac:chgData name="Masscom Priority Support" userId="S::cs@globalmediakit.com::c8436dae-a248-40c5-bd23-0cf471a3ae41" providerId="AD" clId="Web-{5A4306A1-F374-8030-88AD-9103003B0EA1}" dt="2025-01-14T11:54:56.118" v="289" actId="20577"/>
          <ac:spMkLst>
            <pc:docMk/>
            <pc:sldMk cId="2749257990" sldId="261"/>
            <ac:spMk id="5" creationId="{00000000-0000-0000-0000-000000000000}"/>
          </ac:spMkLst>
        </pc:spChg>
        <pc:spChg chg="mod">
          <ac:chgData name="Masscom Priority Support" userId="S::cs@globalmediakit.com::c8436dae-a248-40c5-bd23-0cf471a3ae41" providerId="AD" clId="Web-{5A4306A1-F374-8030-88AD-9103003B0EA1}" dt="2025-01-14T11:50:20.566" v="223" actId="20577"/>
          <ac:spMkLst>
            <pc:docMk/>
            <pc:sldMk cId="2749257990" sldId="261"/>
            <ac:spMk id="6" creationId="{00000000-0000-0000-0000-000000000000}"/>
          </ac:spMkLst>
        </pc:spChg>
        <pc:picChg chg="add mod ord modCrop">
          <ac:chgData name="Masscom Priority Support" userId="S::cs@globalmediakit.com::c8436dae-a248-40c5-bd23-0cf471a3ae41" providerId="AD" clId="Web-{5A4306A1-F374-8030-88AD-9103003B0EA1}" dt="2025-01-14T11:42:19.525" v="203"/>
          <ac:picMkLst>
            <pc:docMk/>
            <pc:sldMk cId="2749257990" sldId="261"/>
            <ac:picMk id="4" creationId="{44153575-9258-6361-3F5A-8F0154E7420C}"/>
          </ac:picMkLst>
        </pc:picChg>
      </pc:sldChg>
      <pc:sldChg chg="add replId">
        <pc:chgData name="Masscom Priority Support" userId="S::cs@globalmediakit.com::c8436dae-a248-40c5-bd23-0cf471a3ae41" providerId="AD" clId="Web-{5A4306A1-F374-8030-88AD-9103003B0EA1}" dt="2025-01-14T11:02:34.197" v="2"/>
        <pc:sldMkLst>
          <pc:docMk/>
          <pc:sldMk cId="280685555" sldId="262"/>
        </pc:sldMkLst>
      </pc:sldChg>
      <pc:sldChg chg="add replId">
        <pc:chgData name="Masscom Priority Support" userId="S::cs@globalmediakit.com::c8436dae-a248-40c5-bd23-0cf471a3ae41" providerId="AD" clId="Web-{5A4306A1-F374-8030-88AD-9103003B0EA1}" dt="2025-01-14T11:32:47.592" v="175"/>
        <pc:sldMkLst>
          <pc:docMk/>
          <pc:sldMk cId="187679436" sldId="263"/>
        </pc:sldMkLst>
      </pc:sldChg>
      <pc:sldChg chg="addSp modSp add ord replId">
        <pc:chgData name="Masscom Priority Support" userId="S::cs@globalmediakit.com::c8436dae-a248-40c5-bd23-0cf471a3ae41" providerId="AD" clId="Web-{5A4306A1-F374-8030-88AD-9103003B0EA1}" dt="2025-01-14T11:57:07.918" v="293"/>
        <pc:sldMkLst>
          <pc:docMk/>
          <pc:sldMk cId="581271967" sldId="264"/>
        </pc:sldMkLst>
        <pc:picChg chg="add mod ord">
          <ac:chgData name="Masscom Priority Support" userId="S::cs@globalmediakit.com::c8436dae-a248-40c5-bd23-0cf471a3ae41" providerId="AD" clId="Web-{5A4306A1-F374-8030-88AD-9103003B0EA1}" dt="2025-01-14T11:43:24.261" v="213"/>
          <ac:picMkLst>
            <pc:docMk/>
            <pc:sldMk cId="581271967" sldId="264"/>
            <ac:picMk id="2" creationId="{6BEECDEF-7341-BF79-B3BE-FDB13C6CD74F}"/>
          </ac:picMkLst>
        </pc:picChg>
      </pc:sldChg>
      <pc:sldChg chg="add replId">
        <pc:chgData name="Masscom Priority Support" userId="S::cs@globalmediakit.com::c8436dae-a248-40c5-bd23-0cf471a3ae41" providerId="AD" clId="Web-{5A4306A1-F374-8030-88AD-9103003B0EA1}" dt="2025-01-14T11:32:49.952" v="177"/>
        <pc:sldMkLst>
          <pc:docMk/>
          <pc:sldMk cId="3612293795" sldId="265"/>
        </pc:sldMkLst>
      </pc:sldChg>
      <pc:sldChg chg="del">
        <pc:chgData name="Masscom Priority Support" userId="S::cs@globalmediakit.com::c8436dae-a248-40c5-bd23-0cf471a3ae41" providerId="AD" clId="Web-{5A4306A1-F374-8030-88AD-9103003B0EA1}" dt="2025-01-14T11:57:30.418" v="294"/>
        <pc:sldMkLst>
          <pc:docMk/>
          <pc:sldMk cId="32209035" sldId="266"/>
        </pc:sldMkLst>
      </pc:sldChg>
      <pc:sldChg chg="addSp delSp modSp ord">
        <pc:chgData name="Masscom Priority Support" userId="S::cs@globalmediakit.com::c8436dae-a248-40c5-bd23-0cf471a3ae41" providerId="AD" clId="Web-{5A4306A1-F374-8030-88AD-9103003B0EA1}" dt="2025-01-14T12:07:15.070" v="315" actId="20577"/>
        <pc:sldMkLst>
          <pc:docMk/>
          <pc:sldMk cId="785502891" sldId="267"/>
        </pc:sldMkLst>
        <pc:spChg chg="add mod">
          <ac:chgData name="Masscom Priority Support" userId="S::cs@globalmediakit.com::c8436dae-a248-40c5-bd23-0cf471a3ae41" providerId="AD" clId="Web-{5A4306A1-F374-8030-88AD-9103003B0EA1}" dt="2025-01-14T12:07:15.070" v="315" actId="20577"/>
          <ac:spMkLst>
            <pc:docMk/>
            <pc:sldMk cId="785502891" sldId="267"/>
            <ac:spMk id="3" creationId="{046B0929-B81D-9D77-1628-B889ABA3EFDF}"/>
          </ac:spMkLst>
        </pc:spChg>
        <pc:picChg chg="add del mod">
          <ac:chgData name="Masscom Priority Support" userId="S::cs@globalmediakit.com::c8436dae-a248-40c5-bd23-0cf471a3ae41" providerId="AD" clId="Web-{5A4306A1-F374-8030-88AD-9103003B0EA1}" dt="2025-01-14T11:57:04.387" v="292"/>
          <ac:picMkLst>
            <pc:docMk/>
            <pc:sldMk cId="785502891" sldId="267"/>
            <ac:picMk id="2" creationId="{655475A7-D0B5-71AC-9796-85F8BA150DB4}"/>
          </ac:picMkLst>
        </pc:picChg>
      </pc:sldChg>
      <pc:sldChg chg="add del replId">
        <pc:chgData name="Masscom Priority Support" userId="S::cs@globalmediakit.com::c8436dae-a248-40c5-bd23-0cf471a3ae41" providerId="AD" clId="Web-{5A4306A1-F374-8030-88AD-9103003B0EA1}" dt="2025-01-14T11:49:14.455" v="217"/>
        <pc:sldMkLst>
          <pc:docMk/>
          <pc:sldMk cId="3263436109" sldId="268"/>
        </pc:sldMkLst>
      </pc:sldChg>
    </pc:docChg>
  </pc:docChgLst>
  <pc:docChgLst>
    <pc:chgData name="Masscom Priority Support" userId="S::cs@globalmediakit.com::c8436dae-a248-40c5-bd23-0cf471a3ae41" providerId="AD" clId="Web-{D9CCEBE5-BD4B-43B2-8496-3A6E74501549}"/>
    <pc:docChg chg="addSld delSld modSld">
      <pc:chgData name="Masscom Priority Support" userId="S::cs@globalmediakit.com::c8436dae-a248-40c5-bd23-0cf471a3ae41" providerId="AD" clId="Web-{D9CCEBE5-BD4B-43B2-8496-3A6E74501549}" dt="2025-01-14T05:17:16.963" v="10"/>
      <pc:docMkLst>
        <pc:docMk/>
      </pc:docMkLst>
      <pc:sldChg chg="addSp delSp modSp del">
        <pc:chgData name="Masscom Priority Support" userId="S::cs@globalmediakit.com::c8436dae-a248-40c5-bd23-0cf471a3ae41" providerId="AD" clId="Web-{D9CCEBE5-BD4B-43B2-8496-3A6E74501549}" dt="2025-01-14T05:17:16.963" v="10"/>
        <pc:sldMkLst>
          <pc:docMk/>
          <pc:sldMk cId="109857222" sldId="256"/>
        </pc:sldMkLst>
        <pc:spChg chg="del">
          <ac:chgData name="Masscom Priority Support" userId="S::cs@globalmediakit.com::c8436dae-a248-40c5-bd23-0cf471a3ae41" providerId="AD" clId="Web-{D9CCEBE5-BD4B-43B2-8496-3A6E74501549}" dt="2025-01-14T05:15:17.242" v="0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Masscom Priority Support" userId="S::cs@globalmediakit.com::c8436dae-a248-40c5-bd23-0cf471a3ae41" providerId="AD" clId="Web-{D9CCEBE5-BD4B-43B2-8496-3A6E74501549}" dt="2025-01-14T05:15:32.914" v="1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Masscom Priority Support" userId="S::cs@globalmediakit.com::c8436dae-a248-40c5-bd23-0cf471a3ae41" providerId="AD" clId="Web-{D9CCEBE5-BD4B-43B2-8496-3A6E74501549}" dt="2025-01-14T05:15:44.883" v="6"/>
          <ac:spMkLst>
            <pc:docMk/>
            <pc:sldMk cId="109857222" sldId="256"/>
            <ac:spMk id="4" creationId="{F599AA40-E8EF-CBAE-F080-3CE0DB328853}"/>
          </ac:spMkLst>
        </pc:spChg>
      </pc:sldChg>
      <pc:sldChg chg="add">
        <pc:chgData name="Masscom Priority Support" userId="S::cs@globalmediakit.com::c8436dae-a248-40c5-bd23-0cf471a3ae41" providerId="AD" clId="Web-{D9CCEBE5-BD4B-43B2-8496-3A6E74501549}" dt="2025-01-14T05:17:00.978" v="7"/>
        <pc:sldMkLst>
          <pc:docMk/>
          <pc:sldMk cId="3767731586" sldId="257"/>
        </pc:sldMkLst>
      </pc:sldChg>
      <pc:sldChg chg="add">
        <pc:chgData name="Masscom Priority Support" userId="S::cs@globalmediakit.com::c8436dae-a248-40c5-bd23-0cf471a3ae41" providerId="AD" clId="Web-{D9CCEBE5-BD4B-43B2-8496-3A6E74501549}" dt="2025-01-14T05:17:00.978" v="8"/>
        <pc:sldMkLst>
          <pc:docMk/>
          <pc:sldMk cId="2197041829" sldId="258"/>
        </pc:sldMkLst>
      </pc:sldChg>
      <pc:sldChg chg="add">
        <pc:chgData name="Masscom Priority Support" userId="S::cs@globalmediakit.com::c8436dae-a248-40c5-bd23-0cf471a3ae41" providerId="AD" clId="Web-{D9CCEBE5-BD4B-43B2-8496-3A6E74501549}" dt="2025-01-14T05:17:00.994" v="9"/>
        <pc:sldMkLst>
          <pc:docMk/>
          <pc:sldMk cId="10109137" sldId="259"/>
        </pc:sldMkLst>
      </pc:sldChg>
    </pc:docChg>
  </pc:docChgLst>
  <pc:docChgLst>
    <pc:chgData name="Hari" userId="S::hari@masscomglobal.com::f9214ecc-f14f-485b-8799-5951c2dd04da" providerId="AD" clId="Web-{7B8B32F7-01F3-8A79-1B2B-176277895BFE}"/>
    <pc:docChg chg="addSld delSld modSld sldOrd">
      <pc:chgData name="Hari" userId="S::hari@masscomglobal.com::f9214ecc-f14f-485b-8799-5951c2dd04da" providerId="AD" clId="Web-{7B8B32F7-01F3-8A79-1B2B-176277895BFE}" dt="2025-01-14T12:08:41.724" v="251" actId="20577"/>
      <pc:docMkLst>
        <pc:docMk/>
      </pc:docMkLst>
      <pc:sldChg chg="addSp modSp">
        <pc:chgData name="Hari" userId="S::hari@masscomglobal.com::f9214ecc-f14f-485b-8799-5951c2dd04da" providerId="AD" clId="Web-{7B8B32F7-01F3-8A79-1B2B-176277895BFE}" dt="2025-01-14T12:08:41.724" v="251" actId="20577"/>
        <pc:sldMkLst>
          <pc:docMk/>
          <pc:sldMk cId="2197041829" sldId="258"/>
        </pc:sldMkLst>
        <pc:spChg chg="mod">
          <ac:chgData name="Hari" userId="S::hari@masscomglobal.com::f9214ecc-f14f-485b-8799-5951c2dd04da" providerId="AD" clId="Web-{7B8B32F7-01F3-8A79-1B2B-176277895BFE}" dt="2025-01-14T11:29:48.725" v="42" actId="20577"/>
          <ac:spMkLst>
            <pc:docMk/>
            <pc:sldMk cId="2197041829" sldId="258"/>
            <ac:spMk id="3" creationId="{00000000-0000-0000-0000-000000000000}"/>
          </ac:spMkLst>
        </pc:spChg>
        <pc:spChg chg="mod">
          <ac:chgData name="Hari" userId="S::hari@masscomglobal.com::f9214ecc-f14f-485b-8799-5951c2dd04da" providerId="AD" clId="Web-{7B8B32F7-01F3-8A79-1B2B-176277895BFE}" dt="2025-01-14T11:49:13.173" v="184" actId="20577"/>
          <ac:spMkLst>
            <pc:docMk/>
            <pc:sldMk cId="2197041829" sldId="258"/>
            <ac:spMk id="5" creationId="{00000000-0000-0000-0000-000000000000}"/>
          </ac:spMkLst>
        </pc:spChg>
        <pc:spChg chg="mod">
          <ac:chgData name="Hari" userId="S::hari@masscomglobal.com::f9214ecc-f14f-485b-8799-5951c2dd04da" providerId="AD" clId="Web-{7B8B32F7-01F3-8A79-1B2B-176277895BFE}" dt="2025-01-14T12:08:41.724" v="251" actId="20577"/>
          <ac:spMkLst>
            <pc:docMk/>
            <pc:sldMk cId="2197041829" sldId="258"/>
            <ac:spMk id="6" creationId="{00000000-0000-0000-0000-000000000000}"/>
          </ac:spMkLst>
        </pc:spChg>
        <pc:picChg chg="mod modCrop">
          <ac:chgData name="Hari" userId="S::hari@masscomglobal.com::f9214ecc-f14f-485b-8799-5951c2dd04da" providerId="AD" clId="Web-{7B8B32F7-01F3-8A79-1B2B-176277895BFE}" dt="2025-01-14T11:27:22.613" v="24"/>
          <ac:picMkLst>
            <pc:docMk/>
            <pc:sldMk cId="2197041829" sldId="258"/>
            <ac:picMk id="2" creationId="{00000000-0000-0000-0000-000000000000}"/>
          </ac:picMkLst>
        </pc:picChg>
        <pc:picChg chg="add mod ord modCrop">
          <ac:chgData name="Hari" userId="S::hari@masscomglobal.com::f9214ecc-f14f-485b-8799-5951c2dd04da" providerId="AD" clId="Web-{7B8B32F7-01F3-8A79-1B2B-176277895BFE}" dt="2025-01-14T11:42:14.276" v="154"/>
          <ac:picMkLst>
            <pc:docMk/>
            <pc:sldMk cId="2197041829" sldId="258"/>
            <ac:picMk id="4" creationId="{4E529887-EEA6-68C5-C017-CC1D3020C515}"/>
          </ac:picMkLst>
        </pc:picChg>
      </pc:sldChg>
      <pc:sldChg chg="modSp">
        <pc:chgData name="Hari" userId="S::hari@masscomglobal.com::f9214ecc-f14f-485b-8799-5951c2dd04da" providerId="AD" clId="Web-{7B8B32F7-01F3-8A79-1B2B-176277895BFE}" dt="2025-01-14T11:23:17.515" v="4" actId="1076"/>
        <pc:sldMkLst>
          <pc:docMk/>
          <pc:sldMk cId="2749257990" sldId="261"/>
        </pc:sldMkLst>
        <pc:picChg chg="mod">
          <ac:chgData name="Hari" userId="S::hari@masscomglobal.com::f9214ecc-f14f-485b-8799-5951c2dd04da" providerId="AD" clId="Web-{7B8B32F7-01F3-8A79-1B2B-176277895BFE}" dt="2025-01-14T11:23:17.515" v="4" actId="1076"/>
          <ac:picMkLst>
            <pc:docMk/>
            <pc:sldMk cId="2749257990" sldId="261"/>
            <ac:picMk id="2" creationId="{00000000-0000-0000-0000-000000000000}"/>
          </ac:picMkLst>
        </pc:picChg>
      </pc:sldChg>
      <pc:sldChg chg="addSp modSp ord">
        <pc:chgData name="Hari" userId="S::hari@masscomglobal.com::f9214ecc-f14f-485b-8799-5951c2dd04da" providerId="AD" clId="Web-{7B8B32F7-01F3-8A79-1B2B-176277895BFE}" dt="2025-01-14T12:03:05.483" v="240" actId="20577"/>
        <pc:sldMkLst>
          <pc:docMk/>
          <pc:sldMk cId="280685555" sldId="262"/>
        </pc:sldMkLst>
        <pc:spChg chg="mod">
          <ac:chgData name="Hari" userId="S::hari@masscomglobal.com::f9214ecc-f14f-485b-8799-5951c2dd04da" providerId="AD" clId="Web-{7B8B32F7-01F3-8A79-1B2B-176277895BFE}" dt="2025-01-14T11:54:37.241" v="222" actId="20577"/>
          <ac:spMkLst>
            <pc:docMk/>
            <pc:sldMk cId="280685555" sldId="262"/>
            <ac:spMk id="3" creationId="{00000000-0000-0000-0000-000000000000}"/>
          </ac:spMkLst>
        </pc:spChg>
        <pc:spChg chg="mod">
          <ac:chgData name="Hari" userId="S::hari@masscomglobal.com::f9214ecc-f14f-485b-8799-5951c2dd04da" providerId="AD" clId="Web-{7B8B32F7-01F3-8A79-1B2B-176277895BFE}" dt="2025-01-14T12:03:05.483" v="240" actId="20577"/>
          <ac:spMkLst>
            <pc:docMk/>
            <pc:sldMk cId="280685555" sldId="262"/>
            <ac:spMk id="5" creationId="{00000000-0000-0000-0000-000000000000}"/>
          </ac:spMkLst>
        </pc:spChg>
        <pc:spChg chg="mod">
          <ac:chgData name="Hari" userId="S::hari@masscomglobal.com::f9214ecc-f14f-485b-8799-5951c2dd04da" providerId="AD" clId="Web-{7B8B32F7-01F3-8A79-1B2B-176277895BFE}" dt="2025-01-14T11:55:47.226" v="229" actId="20577"/>
          <ac:spMkLst>
            <pc:docMk/>
            <pc:sldMk cId="280685555" sldId="262"/>
            <ac:spMk id="6" creationId="{00000000-0000-0000-0000-000000000000}"/>
          </ac:spMkLst>
        </pc:spChg>
        <pc:picChg chg="add mod ord modCrop">
          <ac:chgData name="Hari" userId="S::hari@masscomglobal.com::f9214ecc-f14f-485b-8799-5951c2dd04da" providerId="AD" clId="Web-{7B8B32F7-01F3-8A79-1B2B-176277895BFE}" dt="2025-01-14T11:48:03.594" v="171"/>
          <ac:picMkLst>
            <pc:docMk/>
            <pc:sldMk cId="280685555" sldId="262"/>
            <ac:picMk id="4" creationId="{37A81FBF-BB05-E59E-D0A1-30E525832F26}"/>
          </ac:picMkLst>
        </pc:picChg>
      </pc:sldChg>
      <pc:sldChg chg="addSp modSp ord">
        <pc:chgData name="Hari" userId="S::hari@masscomglobal.com::f9214ecc-f14f-485b-8799-5951c2dd04da" providerId="AD" clId="Web-{7B8B32F7-01F3-8A79-1B2B-176277895BFE}" dt="2025-01-14T11:43:51.183" v="155"/>
        <pc:sldMkLst>
          <pc:docMk/>
          <pc:sldMk cId="187679436" sldId="263"/>
        </pc:sldMkLst>
        <pc:picChg chg="add mod ord modCrop">
          <ac:chgData name="Hari" userId="S::hari@masscomglobal.com::f9214ecc-f14f-485b-8799-5951c2dd04da" providerId="AD" clId="Web-{7B8B32F7-01F3-8A79-1B2B-176277895BFE}" dt="2025-01-14T11:43:51.183" v="155"/>
          <ac:picMkLst>
            <pc:docMk/>
            <pc:sldMk cId="187679436" sldId="263"/>
            <ac:picMk id="2" creationId="{9B233B31-F92C-E1A1-7E57-A48D7385FB4F}"/>
          </ac:picMkLst>
        </pc:picChg>
      </pc:sldChg>
      <pc:sldChg chg="addSp modSp ord">
        <pc:chgData name="Hari" userId="S::hari@masscomglobal.com::f9214ecc-f14f-485b-8799-5951c2dd04da" providerId="AD" clId="Web-{7B8B32F7-01F3-8A79-1B2B-176277895BFE}" dt="2025-01-14T12:06:02.924" v="250"/>
        <pc:sldMkLst>
          <pc:docMk/>
          <pc:sldMk cId="3612293795" sldId="265"/>
        </pc:sldMkLst>
        <pc:picChg chg="add mod ord">
          <ac:chgData name="Hari" userId="S::hari@masscomglobal.com::f9214ecc-f14f-485b-8799-5951c2dd04da" providerId="AD" clId="Web-{7B8B32F7-01F3-8A79-1B2B-176277895BFE}" dt="2025-01-14T12:06:02.924" v="250"/>
          <ac:picMkLst>
            <pc:docMk/>
            <pc:sldMk cId="3612293795" sldId="265"/>
            <ac:picMk id="2" creationId="{B6C861E0-2669-ABDF-EE3F-0F6912A4E7EC}"/>
          </ac:picMkLst>
        </pc:picChg>
      </pc:sldChg>
      <pc:sldChg chg="add replId">
        <pc:chgData name="Hari" userId="S::hari@masscomglobal.com::f9214ecc-f14f-485b-8799-5951c2dd04da" providerId="AD" clId="Web-{7B8B32F7-01F3-8A79-1B2B-176277895BFE}" dt="2025-01-14T11:44:16.934" v="156"/>
        <pc:sldMkLst>
          <pc:docMk/>
          <pc:sldMk cId="32209035" sldId="266"/>
        </pc:sldMkLst>
      </pc:sldChg>
      <pc:sldChg chg="addSp delSp new del">
        <pc:chgData name="Hari" userId="S::hari@masscomglobal.com::f9214ecc-f14f-485b-8799-5951c2dd04da" providerId="AD" clId="Web-{7B8B32F7-01F3-8A79-1B2B-176277895BFE}" dt="2025-01-14T11:38:37.111" v="137"/>
        <pc:sldMkLst>
          <pc:docMk/>
          <pc:sldMk cId="464201721" sldId="266"/>
        </pc:sldMkLst>
        <pc:spChg chg="add del">
          <ac:chgData name="Hari" userId="S::hari@masscomglobal.com::f9214ecc-f14f-485b-8799-5951c2dd04da" providerId="AD" clId="Web-{7B8B32F7-01F3-8A79-1B2B-176277895BFE}" dt="2025-01-14T11:38:36.517" v="136"/>
          <ac:spMkLst>
            <pc:docMk/>
            <pc:sldMk cId="464201721" sldId="266"/>
            <ac:spMk id="2" creationId="{0E06A673-2D6F-4D0D-7997-70884AF839A8}"/>
          </ac:spMkLst>
        </pc:spChg>
        <pc:spChg chg="add del">
          <ac:chgData name="Hari" userId="S::hari@masscomglobal.com::f9214ecc-f14f-485b-8799-5951c2dd04da" providerId="AD" clId="Web-{7B8B32F7-01F3-8A79-1B2B-176277895BFE}" dt="2025-01-14T11:38:35.361" v="135"/>
          <ac:spMkLst>
            <pc:docMk/>
            <pc:sldMk cId="464201721" sldId="266"/>
            <ac:spMk id="3" creationId="{B6593AF7-9F57-1281-F8B9-F9A182A9597D}"/>
          </ac:spMkLst>
        </pc:spChg>
      </pc:sldChg>
      <pc:sldChg chg="add replId">
        <pc:chgData name="Hari" userId="S::hari@masscomglobal.com::f9214ecc-f14f-485b-8799-5951c2dd04da" providerId="AD" clId="Web-{7B8B32F7-01F3-8A79-1B2B-176277895BFE}" dt="2025-01-14T11:44:45.903" v="158"/>
        <pc:sldMkLst>
          <pc:docMk/>
          <pc:sldMk cId="785502891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lass building with a roof&#10;&#10;Description automatically generated">
            <a:extLst>
              <a:ext uri="{FF2B5EF4-FFF2-40B4-BE49-F238E27FC236}">
                <a16:creationId xmlns:a16="http://schemas.microsoft.com/office/drawing/2014/main" id="{4A05250A-35CF-42D4-C499-C1533716C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63" y="4762"/>
            <a:ext cx="8643936" cy="5729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828" y="5250050"/>
            <a:ext cx="527733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rgbClr val="0C0D0D"/>
                </a:solidFill>
                <a:latin typeface="Montserrat"/>
              </a:rPr>
              <a:t>Hong Kong International </a:t>
            </a:r>
            <a:endParaRPr lang="en-US" sz="2800">
              <a:solidFill>
                <a:srgbClr val="000000"/>
              </a:solidFill>
              <a:latin typeface="Montserrat"/>
            </a:endParaRPr>
          </a:p>
          <a:p>
            <a:r>
              <a:rPr lang="en-US" sz="2800">
                <a:solidFill>
                  <a:srgbClr val="0C0D0D"/>
                </a:solidFill>
                <a:latin typeface="Montserrat"/>
              </a:rPr>
              <a:t>Airport </a:t>
            </a:r>
            <a:endParaRPr lang="en-US" sz="2800">
              <a:latin typeface="Montserrat"/>
            </a:endParaRPr>
          </a:p>
          <a:p>
            <a:endParaRPr lang="en-US" sz="28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23207" y="5187141"/>
            <a:ext cx="1130531" cy="0"/>
          </a:xfrm>
          <a:prstGeom prst="line">
            <a:avLst/>
          </a:prstGeom>
          <a:ln>
            <a:solidFill>
              <a:srgbClr val="FE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31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B0929-B81D-9D77-1628-B889ABA3EFDF}"/>
              </a:ext>
            </a:extLst>
          </p:cNvPr>
          <p:cNvSpPr txBox="1"/>
          <p:nvPr/>
        </p:nvSpPr>
        <p:spPr>
          <a:xfrm>
            <a:off x="4127499" y="3426353"/>
            <a:ext cx="367373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Montserrat"/>
              </a:rPr>
              <a:t>Thank </a:t>
            </a:r>
            <a:r>
              <a:rPr lang="en-US" sz="4000" b="1">
                <a:solidFill>
                  <a:srgbClr val="F5810C"/>
                </a:solidFill>
                <a:latin typeface="Montserrat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78550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advertisement in an airport&#10;&#10;Description automatically generated">
            <a:extLst>
              <a:ext uri="{FF2B5EF4-FFF2-40B4-BE49-F238E27FC236}">
                <a16:creationId xmlns:a16="http://schemas.microsoft.com/office/drawing/2014/main" id="{4E529887-EEA6-68C5-C017-CC1D3020C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705" b="96"/>
          <a:stretch/>
        </p:blipFill>
        <p:spPr>
          <a:xfrm>
            <a:off x="3941381" y="1090448"/>
            <a:ext cx="8276160" cy="45763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4745210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Montserrat"/>
                <a:cs typeface="Arial"/>
              </a:rPr>
              <a:t>SPECTACULAR CHECK-IN DIGITAL</a:t>
            </a:r>
            <a:endParaRPr lang="en-US" b="1"/>
          </a:p>
          <a:p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Location details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142C54"/>
                </a:solidFill>
                <a:latin typeface="Montserrat"/>
                <a:cs typeface="Arial"/>
              </a:rPr>
              <a:t>Departures &amp; Arrivals</a:t>
            </a:r>
            <a:endParaRPr lang="en-US" sz="1400">
              <a:latin typeface="Montserrat"/>
            </a:endParaRPr>
          </a:p>
          <a:p>
            <a:r>
              <a:rPr lang="en-US" sz="1400">
                <a:solidFill>
                  <a:srgbClr val="142C54"/>
                </a:solidFill>
                <a:latin typeface="Montserrat"/>
                <a:cs typeface="Arial"/>
              </a:rPr>
              <a:t>Terminal 1, level 7,</a:t>
            </a:r>
            <a:endParaRPr lang="en-US" sz="1400">
              <a:latin typeface="Montserrat"/>
            </a:endParaRPr>
          </a:p>
          <a:p>
            <a:r>
              <a:rPr lang="en-US" sz="1400">
                <a:solidFill>
                  <a:srgbClr val="142C54"/>
                </a:solidFill>
                <a:latin typeface="Montserrat"/>
                <a:cs typeface="Arial"/>
              </a:rPr>
              <a:t>check-in hall</a:t>
            </a:r>
            <a:endParaRPr lang="en-US" sz="1400">
              <a:latin typeface="Montserrat"/>
            </a:endParaRPr>
          </a:p>
          <a:p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rgbClr val="142C54"/>
                </a:solidFill>
                <a:latin typeface="Montserrat"/>
                <a:cs typeface="Arial"/>
              </a:rPr>
              <a:t>2x Digital panels</a:t>
            </a:r>
          </a:p>
          <a:p>
            <a:endParaRPr lang="en-US" sz="1400">
              <a:solidFill>
                <a:srgbClr val="142C54"/>
              </a:solidFill>
              <a:latin typeface="Montserrat"/>
              <a:cs typeface="Arial"/>
            </a:endParaRPr>
          </a:p>
          <a:p>
            <a:r>
              <a:rPr lang="en-US" sz="1400">
                <a:solidFill>
                  <a:srgbClr val="142C54"/>
                </a:solidFill>
                <a:latin typeface="Montserrat"/>
                <a:cs typeface="Arial"/>
              </a:rPr>
              <a:t>2x | W 13,800mm x H 5,062mm</a:t>
            </a:r>
            <a:endParaRPr lang="en-US" sz="1400">
              <a:latin typeface="Montserrat"/>
            </a:endParaRPr>
          </a:p>
          <a:p>
            <a:endParaRPr lang="en-US" sz="1400">
              <a:solidFill>
                <a:srgbClr val="142C54"/>
              </a:solidFill>
              <a:latin typeface="Montserrat"/>
              <a:cs typeface="Arial"/>
            </a:endParaRPr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9704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airport&#10;&#10;Description automatically generated">
            <a:extLst>
              <a:ext uri="{FF2B5EF4-FFF2-40B4-BE49-F238E27FC236}">
                <a16:creationId xmlns:a16="http://schemas.microsoft.com/office/drawing/2014/main" id="{9B233B31-F92C-E1A1-7E57-A48D7385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7" t="296" r="-46" b="-99"/>
          <a:stretch/>
        </p:blipFill>
        <p:spPr>
          <a:xfrm>
            <a:off x="977566" y="1294722"/>
            <a:ext cx="10572616" cy="5040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wall&#10;&#10;Description automatically generated">
            <a:extLst>
              <a:ext uri="{FF2B5EF4-FFF2-40B4-BE49-F238E27FC236}">
                <a16:creationId xmlns:a16="http://schemas.microsoft.com/office/drawing/2014/main" id="{37A81FBF-BB05-E59E-D0A1-30E52583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4" r="11062" b="-111"/>
          <a:stretch/>
        </p:blipFill>
        <p:spPr>
          <a:xfrm>
            <a:off x="4582028" y="1141566"/>
            <a:ext cx="7637551" cy="4501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105" y="1142931"/>
            <a:ext cx="4094901" cy="12515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 b="1">
                <a:latin typeface="Montserrat"/>
                <a:cs typeface="Arial"/>
              </a:rPr>
              <a:t>DEPARTURES PRE-IMMIGRATION </a:t>
            </a:r>
            <a:endParaRPr lang="en-US">
              <a:latin typeface="Montserrat"/>
              <a:cs typeface="Arial"/>
            </a:endParaRPr>
          </a:p>
          <a:p>
            <a:r>
              <a:rPr lang="en-US" sz="1700" b="1">
                <a:latin typeface="Montserrat"/>
                <a:cs typeface="Arial"/>
              </a:rPr>
              <a:t>LIGHTBOXES &amp; POW</a:t>
            </a:r>
            <a:endParaRPr lang="en-US">
              <a:latin typeface="Montserrat"/>
            </a:endParaRPr>
          </a:p>
          <a:p>
            <a:endParaRPr lang="en-US" sz="2100" b="1">
              <a:solidFill>
                <a:srgbClr val="4D4D4D"/>
              </a:solidFill>
              <a:latin typeface="Arial"/>
              <a:cs typeface="Arial"/>
            </a:endParaRPr>
          </a:p>
          <a:p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Location details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142C54"/>
                </a:solidFill>
                <a:latin typeface="Montserrat"/>
                <a:cs typeface="Arial"/>
              </a:rPr>
              <a:t>Departures &amp; Arrivals</a:t>
            </a:r>
            <a:endParaRPr lang="en-US" sz="1400">
              <a:latin typeface="Montserrat"/>
            </a:endParaRPr>
          </a:p>
          <a:p>
            <a:r>
              <a:rPr lang="en-US" sz="1400">
                <a:solidFill>
                  <a:srgbClr val="142C54"/>
                </a:solidFill>
                <a:latin typeface="Montserrat"/>
                <a:cs typeface="Arial"/>
              </a:rPr>
              <a:t>Terminal 1, Level 7,</a:t>
            </a:r>
            <a:endParaRPr lang="en-US" sz="1400">
              <a:latin typeface="Montserrat"/>
            </a:endParaRPr>
          </a:p>
          <a:p>
            <a:r>
              <a:rPr lang="en-US" sz="1400">
                <a:solidFill>
                  <a:srgbClr val="142C54"/>
                </a:solidFill>
                <a:latin typeface="Montserrat"/>
                <a:cs typeface="Arial"/>
              </a:rPr>
              <a:t>Check-in Hall</a:t>
            </a:r>
            <a:endParaRPr lang="en-US" sz="1400">
              <a:latin typeface="Montserrat"/>
            </a:endParaRPr>
          </a:p>
          <a:p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rgbClr val="142C54"/>
                </a:solidFill>
                <a:latin typeface="Montserrat"/>
                <a:cs typeface="Arial"/>
              </a:rPr>
              <a:t>2x | W 13,800mm x H 5,062mm</a:t>
            </a:r>
            <a:endParaRPr lang="en-US" sz="1400">
              <a:latin typeface="Montserrat"/>
            </a:endParaRPr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068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building&#10;&#10;Description automatically generated">
            <a:extLst>
              <a:ext uri="{FF2B5EF4-FFF2-40B4-BE49-F238E27FC236}">
                <a16:creationId xmlns:a16="http://schemas.microsoft.com/office/drawing/2014/main" id="{B6C861E0-2669-ABDF-EE3F-0F6912A4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17" y="1411764"/>
            <a:ext cx="10046367" cy="4811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9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mall&#10;&#10;Description automatically generated">
            <a:extLst>
              <a:ext uri="{FF2B5EF4-FFF2-40B4-BE49-F238E27FC236}">
                <a16:creationId xmlns:a16="http://schemas.microsoft.com/office/drawing/2014/main" id="{49B4163B-DDAE-AE87-EA01-137925A9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25" t="346" b="368"/>
          <a:stretch/>
        </p:blipFill>
        <p:spPr>
          <a:xfrm>
            <a:off x="4442848" y="1116335"/>
            <a:ext cx="7891221" cy="4624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361725"/>
            <a:ext cx="3499676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latin typeface="Montserrat"/>
              </a:rPr>
              <a:t>Departure, Check-in Hall</a:t>
            </a:r>
          </a:p>
          <a:p>
            <a:endParaRPr lang="en-US" sz="2000">
              <a:latin typeface="Baskerville Old Fac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525" y="2187024"/>
            <a:ext cx="1899879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latin typeface="Montserrat"/>
              </a:rPr>
              <a:t>Location details</a:t>
            </a:r>
            <a:endParaRPr lang="en-IN" sz="1600" b="1">
              <a:latin typeface="Montserra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242" y="2531870"/>
            <a:ext cx="40815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Montserrat"/>
                <a:ea typeface="+mn-lt"/>
                <a:cs typeface="+mn-lt"/>
              </a:rPr>
              <a:t>Departures, Terminal 1, Level 6, Check-in Hall</a:t>
            </a:r>
            <a:endParaRPr lang="en-US">
              <a:latin typeface="Montserra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70884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latin typeface="Montserrat"/>
              </a:rPr>
              <a:t>Spec</a:t>
            </a:r>
            <a:endParaRPr lang="en-IN" sz="1600" b="1"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>
                <a:latin typeface="Montserrat"/>
                <a:ea typeface="+mn-lt"/>
                <a:cs typeface="+mn-lt"/>
              </a:rPr>
              <a:t>Experiential Site:</a:t>
            </a:r>
            <a:r>
              <a:rPr lang="en-US" sz="1400">
                <a:latin typeface="Montserrat"/>
                <a:ea typeface="+mn-lt"/>
                <a:cs typeface="+mn-lt"/>
              </a:rPr>
              <a:t> 1x | 36 sqm | Max Height: 1.9m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>
                <a:latin typeface="Montserrat"/>
                <a:ea typeface="+mn-lt"/>
                <a:cs typeface="+mn-lt"/>
              </a:rPr>
              <a:t>Banners:</a:t>
            </a:r>
            <a:r>
              <a:rPr lang="en-US" sz="1400">
                <a:latin typeface="Montserrat"/>
                <a:ea typeface="+mn-lt"/>
                <a:cs typeface="+mn-lt"/>
              </a:rPr>
              <a:t> 2x | W2500mm x H5500mm</a:t>
            </a:r>
            <a:endParaRPr lang="en-US">
              <a:latin typeface="Montserrat"/>
            </a:endParaRPr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5043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airport&#10;&#10;Description automatically generated">
            <a:extLst>
              <a:ext uri="{FF2B5EF4-FFF2-40B4-BE49-F238E27FC236}">
                <a16:creationId xmlns:a16="http://schemas.microsoft.com/office/drawing/2014/main" id="{7548F6AC-2598-E023-8283-A64C170B5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281537"/>
            <a:ext cx="9929810" cy="511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advertisement on a wall&#10;&#10;Description automatically generated">
            <a:extLst>
              <a:ext uri="{FF2B5EF4-FFF2-40B4-BE49-F238E27FC236}">
                <a16:creationId xmlns:a16="http://schemas.microsoft.com/office/drawing/2014/main" id="{44153575-9258-6361-3F5A-8F0154E74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7" r="20117" b="-3514"/>
          <a:stretch/>
        </p:blipFill>
        <p:spPr>
          <a:xfrm>
            <a:off x="5648057" y="1072638"/>
            <a:ext cx="6639202" cy="4985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1167996"/>
            <a:ext cx="373211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Montserrat"/>
              </a:rPr>
              <a:t>Departure , Duty- Free Area</a:t>
            </a:r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179956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Location details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2118582"/>
            <a:ext cx="40815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Departures, Terminal 1, Level 6, Duty-Free Area</a:t>
            </a:r>
            <a:endParaRPr lang="en-US"/>
          </a:p>
          <a:p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337891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3702705"/>
            <a:ext cx="3747311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>
                <a:ea typeface="+mn-lt"/>
                <a:cs typeface="+mn-lt"/>
              </a:rPr>
              <a:t>Front Panels:</a:t>
            </a:r>
            <a:r>
              <a:rPr lang="en-US" sz="1400">
                <a:ea typeface="+mn-lt"/>
                <a:cs typeface="+mn-lt"/>
              </a:rPr>
              <a:t> 2x | W4800mm x H2160mm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400" b="1">
                <a:ea typeface="+mn-lt"/>
                <a:cs typeface="+mn-lt"/>
              </a:rPr>
              <a:t>Side Panels:</a:t>
            </a:r>
            <a:r>
              <a:rPr lang="en-US" sz="1400">
                <a:ea typeface="+mn-lt"/>
                <a:cs typeface="+mn-lt"/>
              </a:rPr>
              <a:t> 2x | W3840mm x H2160mm</a:t>
            </a:r>
            <a:endParaRPr lang="en-US"/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4925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airport&#10;&#10;Description automatically generated">
            <a:extLst>
              <a:ext uri="{FF2B5EF4-FFF2-40B4-BE49-F238E27FC236}">
                <a16:creationId xmlns:a16="http://schemas.microsoft.com/office/drawing/2014/main" id="{6BEECDEF-7341-BF79-B3BE-FDB13C6CD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3" y="1360090"/>
            <a:ext cx="10036966" cy="5114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1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2013-07-15T20:26:40Z</dcterms:created>
  <dcterms:modified xsi:type="dcterms:W3CDTF">2025-01-14T12:09:04Z</dcterms:modified>
</cp:coreProperties>
</file>