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0A1A0B-E069-EA5A-97DC-42AA7B5BDE51}" v="63" dt="2025-01-15T08:14:53.231"/>
    <p1510:client id="{40F5EC39-9DB3-DC1D-EE31-0157F8E4EF05}" v="125" dt="2025-01-15T07:34:10.436"/>
    <p1510:client id="{74D9DD08-CAAC-8BD9-757E-58EE38C02164}" v="6" dt="2025-01-15T08:58:43.032"/>
    <p1510:client id="{7E992789-8FC2-2324-94C3-FC021DC4F586}" v="368" dt="2025-01-15T06:33:47.9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15-01-2025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325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15-01-2025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1214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15-01-2025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39826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15-01-2025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64764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15-01-2025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3577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15-01-2025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30846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15-01-2025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49135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15-01-2025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80068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15-01-2025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3403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15-01-2025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8307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15-01-2025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94042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19728-C352-4759-80CB-1DE5A37A2909}" type="datetimeFigureOut">
              <a:rPr lang="en-IN" smtClean="0"/>
              <a:t>15-01-2025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32839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 empty airport terminal&#10;&#10;Description automatically generated">
            <a:extLst>
              <a:ext uri="{FF2B5EF4-FFF2-40B4-BE49-F238E27FC236}">
                <a16:creationId xmlns:a16="http://schemas.microsoft.com/office/drawing/2014/main" id="{653509D7-7B2A-01B3-5BD9-E7599E4505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932" r="57" b="-115"/>
          <a:stretch/>
        </p:blipFill>
        <p:spPr>
          <a:xfrm>
            <a:off x="3433011" y="-26068"/>
            <a:ext cx="8754980" cy="56849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5828" y="5186759"/>
            <a:ext cx="5157181" cy="89255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>
                <a:latin typeface="Montserrat"/>
              </a:rPr>
              <a:t>Kansai International Airport</a:t>
            </a:r>
            <a:br>
              <a:rPr lang="en-US" sz="2800">
                <a:latin typeface="Montserrat"/>
              </a:rPr>
            </a:br>
            <a:r>
              <a:rPr lang="en-US" sz="2400">
                <a:latin typeface="Montserrat"/>
              </a:rPr>
              <a:t>Osaka , Japan</a:t>
            </a:r>
            <a:endParaRPr lang="en-US" sz="2400">
              <a:latin typeface="Montserrat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" y="466066"/>
            <a:ext cx="1936867" cy="21297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723207" y="5187141"/>
            <a:ext cx="1130531" cy="0"/>
          </a:xfrm>
          <a:prstGeom prst="line">
            <a:avLst/>
          </a:prstGeom>
          <a:ln>
            <a:solidFill>
              <a:srgbClr val="FE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731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alking in a building&#10;&#10;Description automatically generated">
            <a:extLst>
              <a:ext uri="{FF2B5EF4-FFF2-40B4-BE49-F238E27FC236}">
                <a16:creationId xmlns:a16="http://schemas.microsoft.com/office/drawing/2014/main" id="{C6F0A654-AD52-9874-C08A-8091A5378D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8364" b="-103"/>
          <a:stretch/>
        </p:blipFill>
        <p:spPr>
          <a:xfrm>
            <a:off x="3514224" y="1228375"/>
            <a:ext cx="8684384" cy="48975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644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6329" y="882246"/>
            <a:ext cx="7056740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>
                <a:solidFill>
                  <a:srgbClr val="20232F"/>
                </a:solidFill>
                <a:latin typeface="Arial"/>
                <a:cs typeface="Arial"/>
              </a:rPr>
              <a:t>International Departures Digital Network</a:t>
            </a:r>
            <a:endParaRPr lang="en-US">
              <a:ea typeface="Calibri"/>
              <a:cs typeface="Calibri"/>
            </a:endParaRPr>
          </a:p>
          <a:p>
            <a:endParaRPr lang="en-US" sz="2000">
              <a:latin typeface="Montserrat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" y="466066"/>
            <a:ext cx="1936867" cy="212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7118" y="2140461"/>
            <a:ext cx="1683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Montserrat" panose="00000500000000000000" pitchFamily="2" charset="0"/>
              </a:rPr>
              <a:t>Location details</a:t>
            </a:r>
            <a:endParaRPr lang="en-IN" sz="1400" b="1">
              <a:latin typeface="Montserrat" panose="000005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7959" y="2629924"/>
            <a:ext cx="4081550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>
                <a:latin typeface="Montserrat"/>
              </a:rPr>
              <a:t>Departure Air side &amp; Land side.</a:t>
            </a:r>
            <a:br>
              <a:rPr lang="en-US" sz="1400">
                <a:latin typeface="Montserrat"/>
              </a:rPr>
            </a:br>
            <a:r>
              <a:rPr lang="en-US" sz="1400">
                <a:latin typeface="Montserrat"/>
                <a:cs typeface="Arial"/>
              </a:rPr>
              <a:t>Strategically located to cover all the busiest areas, this network reaches 100% of the audience (passengers as well as meters &amp; greeters) at KIX Kansai International Airport’s international departures.</a:t>
            </a:r>
            <a:endParaRPr lang="en-US" sz="1400">
              <a:latin typeface="Montserrat"/>
            </a:endParaRPr>
          </a:p>
          <a:p>
            <a:endParaRPr lang="en-US" sz="1400">
              <a:latin typeface="Montserrat" panose="000005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7355" y="4191043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Montserrat" panose="00000500000000000000" pitchFamily="2" charset="0"/>
              </a:rPr>
              <a:t>Spec</a:t>
            </a:r>
            <a:endParaRPr lang="en-IN" sz="1400" b="1">
              <a:latin typeface="Montserrat" panose="000005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7118" y="4494784"/>
            <a:ext cx="3752324" cy="138499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>
                <a:latin typeface="Montserrat"/>
              </a:rPr>
              <a:t>24 LCD Portrait screens. 84" | 80' | 75" </a:t>
            </a:r>
            <a:br>
              <a:rPr lang="en-US" sz="1400">
                <a:latin typeface="Montserrat"/>
              </a:rPr>
            </a:br>
            <a:br>
              <a:rPr lang="en-US" sz="1400">
                <a:latin typeface="Montserrat"/>
              </a:rPr>
            </a:br>
            <a:r>
              <a:rPr lang="en-US" sz="1400" b="1">
                <a:latin typeface="Montserrat"/>
              </a:rPr>
              <a:t>Rate</a:t>
            </a:r>
          </a:p>
          <a:p>
            <a:br>
              <a:rPr lang="en-US" sz="1400" b="1">
                <a:latin typeface="Montserrat"/>
              </a:rPr>
            </a:br>
            <a:r>
              <a:rPr lang="en-US" sz="1400">
                <a:latin typeface="Montserrat"/>
              </a:rPr>
              <a:t>59,522 $  for 1 Month</a:t>
            </a:r>
            <a:br>
              <a:rPr lang="en-US" sz="1400" b="1">
                <a:latin typeface="Montserrat"/>
              </a:rPr>
            </a:br>
            <a:endParaRPr lang="en-US" sz="1400" b="1">
              <a:latin typeface="Montserra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9F972F-6DAE-F94C-36CC-4D08810AD75E}"/>
              </a:ext>
            </a:extLst>
          </p:cNvPr>
          <p:cNvSpPr/>
          <p:nvPr/>
        </p:nvSpPr>
        <p:spPr>
          <a:xfrm>
            <a:off x="8452183" y="4411578"/>
            <a:ext cx="491289" cy="11028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041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shopping area&#10;&#10;Description automatically generated">
            <a:extLst>
              <a:ext uri="{FF2B5EF4-FFF2-40B4-BE49-F238E27FC236}">
                <a16:creationId xmlns:a16="http://schemas.microsoft.com/office/drawing/2014/main" id="{49DA86E1-F710-5F24-7656-69D3788F2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738" y="1359042"/>
            <a:ext cx="9986209" cy="43504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158" y="0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118" y="878550"/>
            <a:ext cx="1451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Montserrat" panose="00000500000000000000" pitchFamily="2" charset="0"/>
              </a:rPr>
              <a:t>Map View</a:t>
            </a:r>
            <a:endParaRPr lang="en-IN" sz="2000">
              <a:latin typeface="Montserrat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" y="466066"/>
            <a:ext cx="1936867" cy="21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airport terminal&#10;&#10;Description automatically generated">
            <a:extLst>
              <a:ext uri="{FF2B5EF4-FFF2-40B4-BE49-F238E27FC236}">
                <a16:creationId xmlns:a16="http://schemas.microsoft.com/office/drawing/2014/main" id="{381A17AF-FFF4-9658-3622-60ECDD725B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081"/>
          <a:stretch/>
        </p:blipFill>
        <p:spPr>
          <a:xfrm>
            <a:off x="1012659" y="1573152"/>
            <a:ext cx="10978815" cy="4649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118" y="878550"/>
            <a:ext cx="1451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Montserrat" panose="00000500000000000000" pitchFamily="2" charset="0"/>
              </a:rPr>
              <a:t>Map View</a:t>
            </a:r>
            <a:endParaRPr lang="en-IN" sz="2000">
              <a:latin typeface="Montserrat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" y="466066"/>
            <a:ext cx="1936867" cy="21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76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ign with a person on it&#10;&#10;Description automatically generated">
            <a:extLst>
              <a:ext uri="{FF2B5EF4-FFF2-40B4-BE49-F238E27FC236}">
                <a16:creationId xmlns:a16="http://schemas.microsoft.com/office/drawing/2014/main" id="{332AC13D-979C-A567-66E4-C33A2FE115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6265" b="-94"/>
          <a:stretch/>
        </p:blipFill>
        <p:spPr>
          <a:xfrm>
            <a:off x="3468415" y="1100974"/>
            <a:ext cx="8749457" cy="46604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6329" y="882246"/>
            <a:ext cx="3866251" cy="169277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>
                <a:solidFill>
                  <a:srgbClr val="20232F"/>
                </a:solidFill>
                <a:latin typeface="Arial"/>
                <a:ea typeface="Calibri"/>
                <a:cs typeface="Arial"/>
              </a:rPr>
              <a:t>International Arrivals </a:t>
            </a:r>
            <a:br>
              <a:rPr lang="en-US" sz="2800" b="1">
                <a:latin typeface="Arial"/>
                <a:ea typeface="Calibri"/>
                <a:cs typeface="Arial"/>
              </a:rPr>
            </a:br>
            <a:r>
              <a:rPr lang="en-US" sz="2800" b="1">
                <a:solidFill>
                  <a:srgbClr val="20232F"/>
                </a:solidFill>
                <a:latin typeface="Arial"/>
                <a:ea typeface="Calibri"/>
                <a:cs typeface="Arial"/>
              </a:rPr>
              <a:t>digital Network</a:t>
            </a:r>
            <a:endParaRPr lang="en-US"/>
          </a:p>
          <a:p>
            <a:endParaRPr lang="en-US" sz="2800" b="1">
              <a:solidFill>
                <a:srgbClr val="20232F"/>
              </a:solidFill>
              <a:latin typeface="Arial"/>
              <a:ea typeface="Calibri"/>
              <a:cs typeface="Arial"/>
            </a:endParaRPr>
          </a:p>
          <a:p>
            <a:endParaRPr lang="en-US" sz="2000">
              <a:latin typeface="Montserrat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" y="466066"/>
            <a:ext cx="1936867" cy="212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7118" y="2140461"/>
            <a:ext cx="1683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Montserrat" panose="00000500000000000000" pitchFamily="2" charset="0"/>
              </a:rPr>
              <a:t>Location details</a:t>
            </a:r>
            <a:endParaRPr lang="en-IN" sz="1400" b="1">
              <a:latin typeface="Montserrat" panose="000005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7959" y="2629924"/>
            <a:ext cx="4081550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>
                <a:latin typeface="Montserrat"/>
                <a:cs typeface="Arial"/>
              </a:rPr>
              <a:t>Arrivals airside &amp; landside.</a:t>
            </a:r>
          </a:p>
          <a:p>
            <a:r>
              <a:rPr lang="en-US" sz="1400">
                <a:latin typeface="Montserrat"/>
                <a:cs typeface="Arial"/>
              </a:rPr>
              <a:t>Strategically located to cover all the busiest areas, this network reaches 100% of the audience (passengers as well as meters &amp; greeters) at KIX international arrivals.</a:t>
            </a:r>
            <a:endParaRPr lang="en-US" sz="1400">
              <a:latin typeface="Montserrat"/>
              <a:ea typeface="Calibri"/>
              <a:cs typeface="Calibri"/>
            </a:endParaRPr>
          </a:p>
          <a:p>
            <a:endParaRPr lang="en-US" sz="1400">
              <a:latin typeface="Montserrat"/>
              <a:cs typeface="Arial"/>
            </a:endParaRPr>
          </a:p>
          <a:p>
            <a:endParaRPr lang="en-US" sz="1400">
              <a:latin typeface="Montserrat" panose="000005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7118" y="4120858"/>
            <a:ext cx="641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Montserrat" panose="00000500000000000000" pitchFamily="2" charset="0"/>
              </a:rPr>
              <a:t>Spec</a:t>
            </a:r>
            <a:endParaRPr lang="en-IN" sz="1400" b="1">
              <a:latin typeface="Montserrat" panose="000005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7118" y="4635153"/>
            <a:ext cx="3752324" cy="138499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>
                <a:latin typeface="Montserrat"/>
              </a:rPr>
              <a:t>9 LCD Portrait screens. 85" |  75" </a:t>
            </a:r>
            <a:br>
              <a:rPr lang="en-US" sz="1400">
                <a:latin typeface="Montserrat"/>
              </a:rPr>
            </a:br>
            <a:endParaRPr lang="en-US" sz="1400">
              <a:latin typeface="Montserrat"/>
            </a:endParaRPr>
          </a:p>
          <a:p>
            <a:r>
              <a:rPr lang="en-US" sz="1400" b="1">
                <a:latin typeface="Montserrat"/>
              </a:rPr>
              <a:t>Rate</a:t>
            </a:r>
            <a:endParaRPr lang="en-US" sz="1400">
              <a:latin typeface="Montserrat"/>
            </a:endParaRPr>
          </a:p>
          <a:p>
            <a:endParaRPr lang="en-US" sz="1400" b="1">
              <a:latin typeface="Montserrat"/>
            </a:endParaRPr>
          </a:p>
          <a:p>
            <a:r>
              <a:rPr lang="en-US" sz="1400">
                <a:latin typeface="Montserrat"/>
              </a:rPr>
              <a:t>36,580 $ for 1 month</a:t>
            </a:r>
            <a:br>
              <a:rPr lang="en-US" sz="1400" b="1">
                <a:latin typeface="Montserrat"/>
              </a:rPr>
            </a:br>
            <a:endParaRPr lang="en-US" sz="1400">
              <a:latin typeface="Montserra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109573-D81C-F96C-EDA3-8ABC2A33E14F}"/>
              </a:ext>
            </a:extLst>
          </p:cNvPr>
          <p:cNvSpPr/>
          <p:nvPr/>
        </p:nvSpPr>
        <p:spPr>
          <a:xfrm>
            <a:off x="8211552" y="4852737"/>
            <a:ext cx="481263" cy="2105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54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shuttle station&#10;&#10;Description automatically generated">
            <a:extLst>
              <a:ext uri="{FF2B5EF4-FFF2-40B4-BE49-F238E27FC236}">
                <a16:creationId xmlns:a16="http://schemas.microsoft.com/office/drawing/2014/main" id="{718D7154-8BC5-5DF9-7186-C7E0418C6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908" y="1716599"/>
            <a:ext cx="10427368" cy="43472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118" y="878550"/>
            <a:ext cx="1451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Montserrat" panose="00000500000000000000" pitchFamily="2" charset="0"/>
              </a:rPr>
              <a:t>Map View</a:t>
            </a:r>
            <a:endParaRPr lang="en-IN" sz="2000">
              <a:latin typeface="Montserrat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" y="466066"/>
            <a:ext cx="1936867" cy="21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95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5589" y="2755029"/>
            <a:ext cx="48958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rgbClr val="B99350"/>
                </a:solidFill>
                <a:latin typeface="Baskerville Old Face" panose="02020602080505020303" pitchFamily="18" charset="0"/>
              </a:rPr>
              <a:t>Thank You</a:t>
            </a:r>
            <a:endParaRPr lang="en-IN" sz="8000">
              <a:solidFill>
                <a:srgbClr val="B99350"/>
              </a:solidFill>
              <a:latin typeface="Baskerville Old Face" panose="02020602080505020303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09127" y="5915608"/>
            <a:ext cx="10916817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10245012" y="634482"/>
            <a:ext cx="1380932" cy="298579"/>
          </a:xfrm>
          <a:prstGeom prst="roundRect">
            <a:avLst/>
          </a:prstGeom>
          <a:solidFill>
            <a:srgbClr val="ED7D3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9" name="Straight Connector 8"/>
          <p:cNvCxnSpPr/>
          <p:nvPr/>
        </p:nvCxnSpPr>
        <p:spPr>
          <a:xfrm>
            <a:off x="839755" y="783771"/>
            <a:ext cx="908801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5720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revision>7</cp:revision>
  <dcterms:created xsi:type="dcterms:W3CDTF">2025-01-13T05:07:34Z</dcterms:created>
  <dcterms:modified xsi:type="dcterms:W3CDTF">2025-01-15T08:59:49Z</dcterms:modified>
</cp:coreProperties>
</file>