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B75466-61A9-6A43-443E-E24D6761CF2B}" v="6" dt="2025-01-13T08:40:44.6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1" d="2"/>
          <a:sy n="1" d="2"/>
        </p:scale>
        <p:origin x="-1906" y="-77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c988706994953b2aca20e6d98ac5b095614163db2daca74be7cab555b03e4fd3::" providerId="AD" clId="Web-{F5B75466-61A9-6A43-443E-E24D6761CF2B}"/>
    <pc:docChg chg="modSld">
      <pc:chgData name="Guest User" userId="S::urn:spo:anon#c988706994953b2aca20e6d98ac5b095614163db2daca74be7cab555b03e4fd3::" providerId="AD" clId="Web-{F5B75466-61A9-6A43-443E-E24D6761CF2B}" dt="2025-01-13T08:40:44.692" v="4" actId="20577"/>
      <pc:docMkLst>
        <pc:docMk/>
      </pc:docMkLst>
      <pc:sldChg chg="modSp">
        <pc:chgData name="Guest User" userId="S::urn:spo:anon#c988706994953b2aca20e6d98ac5b095614163db2daca74be7cab555b03e4fd3::" providerId="AD" clId="Web-{F5B75466-61A9-6A43-443E-E24D6761CF2B}" dt="2025-01-13T08:40:44.692" v="4" actId="20577"/>
        <pc:sldMkLst>
          <pc:docMk/>
          <pc:sldMk cId="3767731586" sldId="256"/>
        </pc:sldMkLst>
        <pc:spChg chg="mod">
          <ac:chgData name="Guest User" userId="S::urn:spo:anon#c988706994953b2aca20e6d98ac5b095614163db2daca74be7cab555b03e4fd3::" providerId="AD" clId="Web-{F5B75466-61A9-6A43-443E-E24D6761CF2B}" dt="2025-01-13T08:40:44.692" v="4" actId="20577"/>
          <ac:spMkLst>
            <pc:docMk/>
            <pc:sldMk cId="3767731586" sldId="256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728-C352-4759-80CB-1DE5A37A2909}" type="datetimeFigureOut">
              <a:rPr lang="en-IN" smtClean="0"/>
              <a:pPr/>
              <a:t>14-01-2025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1D3C-8992-4A33-8A25-6825073AB2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9325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728-C352-4759-80CB-1DE5A37A2909}" type="datetimeFigureOut">
              <a:rPr lang="en-IN" smtClean="0"/>
              <a:pPr/>
              <a:t>14-01-2025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1D3C-8992-4A33-8A25-6825073AB2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1121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728-C352-4759-80CB-1DE5A37A2909}" type="datetimeFigureOut">
              <a:rPr lang="en-IN" smtClean="0"/>
              <a:pPr/>
              <a:t>14-01-2025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1D3C-8992-4A33-8A25-6825073AB2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39826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728-C352-4759-80CB-1DE5A37A2909}" type="datetimeFigureOut">
              <a:rPr lang="en-IN" smtClean="0"/>
              <a:pPr/>
              <a:t>14-01-2025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1D3C-8992-4A33-8A25-6825073AB2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6476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728-C352-4759-80CB-1DE5A37A2909}" type="datetimeFigureOut">
              <a:rPr lang="en-IN" smtClean="0"/>
              <a:pPr/>
              <a:t>14-01-2025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1D3C-8992-4A33-8A25-6825073AB2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9357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728-C352-4759-80CB-1DE5A37A2909}" type="datetimeFigureOut">
              <a:rPr lang="en-IN" smtClean="0"/>
              <a:pPr/>
              <a:t>14-01-2025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1D3C-8992-4A33-8A25-6825073AB2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3084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728-C352-4759-80CB-1DE5A37A2909}" type="datetimeFigureOut">
              <a:rPr lang="en-IN" smtClean="0"/>
              <a:pPr/>
              <a:t>14-01-2025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1D3C-8992-4A33-8A25-6825073AB2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4913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728-C352-4759-80CB-1DE5A37A2909}" type="datetimeFigureOut">
              <a:rPr lang="en-IN" smtClean="0"/>
              <a:pPr/>
              <a:t>14-01-2025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1D3C-8992-4A33-8A25-6825073AB2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8006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728-C352-4759-80CB-1DE5A37A2909}" type="datetimeFigureOut">
              <a:rPr lang="en-IN" smtClean="0"/>
              <a:pPr/>
              <a:t>14-01-2025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1D3C-8992-4A33-8A25-6825073AB2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2340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728-C352-4759-80CB-1DE5A37A2909}" type="datetimeFigureOut">
              <a:rPr lang="en-IN" smtClean="0"/>
              <a:pPr/>
              <a:t>14-01-2025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1D3C-8992-4A33-8A25-6825073AB2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0830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728-C352-4759-80CB-1DE5A37A2909}" type="datetimeFigureOut">
              <a:rPr lang="en-IN" smtClean="0"/>
              <a:pPr/>
              <a:t>14-01-2025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1D3C-8992-4A33-8A25-6825073AB2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9404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19728-C352-4759-80CB-1DE5A37A2909}" type="datetimeFigureOut">
              <a:rPr lang="en-IN" smtClean="0"/>
              <a:pPr/>
              <a:t>14-01-2025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81D3C-8992-4A33-8A25-6825073AB2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3283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 2025-01-14 1635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58" y="-15240"/>
            <a:ext cx="11464342" cy="63398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6828" y="5261956"/>
            <a:ext cx="4951997" cy="95410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 dirty="0" err="1" smtClean="0">
                <a:latin typeface="Montserrat" pitchFamily="2" charset="0"/>
              </a:rPr>
              <a:t>Allama</a:t>
            </a:r>
            <a:r>
              <a:rPr lang="en-US" sz="2800" dirty="0" smtClean="0">
                <a:latin typeface="Montserrat" pitchFamily="2" charset="0"/>
              </a:rPr>
              <a:t> </a:t>
            </a:r>
            <a:r>
              <a:rPr lang="en-US" sz="2800" dirty="0" err="1" smtClean="0">
                <a:latin typeface="Montserrat" pitchFamily="2" charset="0"/>
              </a:rPr>
              <a:t>Iqbal</a:t>
            </a:r>
            <a:r>
              <a:rPr lang="en-US" sz="2800" dirty="0" smtClean="0">
                <a:latin typeface="Montserrat" pitchFamily="2" charset="0"/>
              </a:rPr>
              <a:t> International </a:t>
            </a:r>
            <a:endParaRPr lang="en-US" sz="2800" dirty="0" smtClean="0">
              <a:latin typeface="Montserrat" pitchFamily="2" charset="0"/>
            </a:endParaRPr>
          </a:p>
          <a:p>
            <a:r>
              <a:rPr lang="en-US" sz="2800" dirty="0" smtClean="0">
                <a:latin typeface="Montserrat" pitchFamily="2" charset="0"/>
              </a:rPr>
              <a:t>Airport, Lahore, Pakistan</a:t>
            </a:r>
            <a:endParaRPr lang="en-US" sz="2800" dirty="0">
              <a:latin typeface="Montserrat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828" y="466066"/>
            <a:ext cx="1936867" cy="21297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23207" y="5187141"/>
            <a:ext cx="1130531" cy="0"/>
          </a:xfrm>
          <a:prstGeom prst="line">
            <a:avLst/>
          </a:prstGeom>
          <a:ln>
            <a:solidFill>
              <a:srgbClr val="FE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67731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shot 2025-01-14 1643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553" y="1127760"/>
            <a:ext cx="7124447" cy="42519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2358" y="2173836"/>
            <a:ext cx="3785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Montserrat" panose="00000500000000000000" pitchFamily="2" charset="0"/>
              </a:rPr>
              <a:t>International Departure Hall</a:t>
            </a:r>
            <a:endParaRPr lang="en-IN" sz="2000" dirty="0">
              <a:latin typeface="Montserrat" panose="000005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828" y="466066"/>
            <a:ext cx="1936867" cy="2129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7118" y="3378911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Montserrat" panose="00000500000000000000" pitchFamily="2" charset="0"/>
              </a:rPr>
              <a:t>Spec</a:t>
            </a:r>
            <a:endParaRPr lang="en-IN" sz="1400" b="1" dirty="0">
              <a:latin typeface="Montserrat" panose="000005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118" y="3702705"/>
            <a:ext cx="3747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Montserrat" pitchFamily="2" charset="0"/>
              </a:rPr>
              <a:t>Type: Backlit</a:t>
            </a:r>
            <a:br>
              <a:rPr lang="en-US" sz="1400" dirty="0" smtClean="0">
                <a:latin typeface="Montserrat" pitchFamily="2" charset="0"/>
              </a:rPr>
            </a:br>
            <a:r>
              <a:rPr lang="en-US" sz="1400" dirty="0" smtClean="0">
                <a:latin typeface="Montserrat" pitchFamily="2" charset="0"/>
              </a:rPr>
              <a:t>Size: 16x8</a:t>
            </a:r>
            <a:endParaRPr lang="en-IN" sz="1400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7041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shot 2025-01-14 1632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514" y="781556"/>
            <a:ext cx="7282486" cy="5215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2358" y="2173836"/>
            <a:ext cx="3785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Montserrat" panose="00000500000000000000" pitchFamily="2" charset="0"/>
              </a:rPr>
              <a:t>International Departure Hall</a:t>
            </a:r>
            <a:endParaRPr lang="en-IN" sz="2000" dirty="0">
              <a:latin typeface="Montserrat" panose="000005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828" y="466066"/>
            <a:ext cx="1936867" cy="2129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7118" y="3378911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Montserrat" panose="00000500000000000000" pitchFamily="2" charset="0"/>
              </a:rPr>
              <a:t>Spec</a:t>
            </a:r>
            <a:endParaRPr lang="en-IN" sz="1400" b="1" dirty="0">
              <a:latin typeface="Montserrat" panose="000005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118" y="3702705"/>
            <a:ext cx="3747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Montserrat" pitchFamily="2" charset="0"/>
              </a:rPr>
              <a:t>Type: Backlit</a:t>
            </a:r>
            <a:br>
              <a:rPr lang="en-US" sz="1400" dirty="0" smtClean="0">
                <a:latin typeface="Montserrat" pitchFamily="2" charset="0"/>
              </a:rPr>
            </a:br>
            <a:r>
              <a:rPr lang="en-US" sz="1400" dirty="0" smtClean="0">
                <a:latin typeface="Montserrat" pitchFamily="2" charset="0"/>
              </a:rPr>
              <a:t>Size:   24x10</a:t>
            </a:r>
            <a:endParaRPr lang="en-IN" sz="1400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7041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inc-powerpoint.officeapps.live.com/pods/GetClipboardImage.ashx?Id=74e82065-d988-4ad0-876e-06eaba5e97b4&amp;DC=IN4&amp;pkey=1567975e-f389-45a7-82ce-ca797268603a&amp;wdwaccluster=IN4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s://inc-powerpoint.officeapps.live.com/pods/GetClipboardImage.ashx?Id=ec3fa10d-49d5-433e-a941-0dffd5d599b5&amp;DC=IN4&amp;pkey=2d4dea61-318f-4579-8d3a-43bad4e26b64&amp;wdwaccluster=IN4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s://inc-powerpoint.officeapps.live.com/pods/GetClipboardImage.ashx?Id=ec3fa10d-49d5-433e-a941-0dffd5d599b5&amp;DC=IN4&amp;pkey=2d4dea61-318f-4579-8d3a-43bad4e26b64&amp;wdwaccluster=IN4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https://inc-powerpoint.officeapps.live.com/pods/GetClipboardImage.ashx?Id=ec3fa10d-49d5-433e-a941-0dffd5d599b5&amp;DC=IN4&amp;pkey=2d4dea61-318f-4579-8d3a-43bad4e26b64&amp;wdwaccluster=IN4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https://inc-powerpoint.officeapps.live.com/pods/GetClipboardImage.ashx?Id=4c35316f-85d8-4cbd-bc05-08296c3956e4&amp;DC=IN4&amp;pkey=3972dc50-b84a-409f-ba91-a1bd906e8ad7&amp;wdwaccluster=IN4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05840" y="1859280"/>
            <a:ext cx="5213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70760" y="2834640"/>
            <a:ext cx="719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Montserrat" pitchFamily="2" charset="0"/>
              </a:rPr>
              <a:t>Thank </a:t>
            </a:r>
            <a:r>
              <a:rPr lang="en-US" sz="7200" b="1" dirty="0" smtClean="0">
                <a:solidFill>
                  <a:schemeClr val="accent2"/>
                </a:solidFill>
                <a:latin typeface="Montserrat" pitchFamily="2" charset="0"/>
              </a:rPr>
              <a:t>You</a:t>
            </a:r>
            <a:endParaRPr lang="en-US" sz="7200" b="1" dirty="0">
              <a:solidFill>
                <a:schemeClr val="accent2"/>
              </a:solidFill>
              <a:latin typeface="Montserrat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701040" y="5852160"/>
            <a:ext cx="10820400" cy="15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70560" y="853440"/>
            <a:ext cx="10820400" cy="15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Custom</PresentationFormat>
  <Paragraphs>10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Masscom Global</cp:lastModifiedBy>
  <cp:revision>2</cp:revision>
  <dcterms:created xsi:type="dcterms:W3CDTF">2025-01-13T05:07:34Z</dcterms:created>
  <dcterms:modified xsi:type="dcterms:W3CDTF">2025-01-14T11:41:57Z</dcterms:modified>
</cp:coreProperties>
</file>