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99" r:id="rId3"/>
    <p:sldId id="268" r:id="rId4"/>
    <p:sldId id="301" r:id="rId5"/>
    <p:sldId id="300" r:id="rId6"/>
    <p:sldId id="257" r:id="rId7"/>
    <p:sldId id="288" r:id="rId8"/>
    <p:sldId id="291" r:id="rId9"/>
    <p:sldId id="292" r:id="rId10"/>
    <p:sldId id="293" r:id="rId11"/>
    <p:sldId id="294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7D"/>
    <a:srgbClr val="8FBFFF"/>
    <a:srgbClr val="FEADAD"/>
    <a:srgbClr val="4C8D84"/>
    <a:srgbClr val="71AEFF"/>
    <a:srgbClr val="C5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9D582-C054-577E-A268-2533DAD4066A}" v="57" dt="2025-01-16T05:00:54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1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6755-224A-4701-B2D5-E309C9496F34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910E-2E9A-413C-91DE-7BAC94742EA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9351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49CC-C88F-07A0-7976-56E71129A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E12F2-CDD7-09A5-C566-C6F9BC218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D18E-604A-5F4C-8308-589647F7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53F5-DCEA-B64E-93CE-A0B2C2C7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AF16-5831-B388-3EB6-BBD54AFC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897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CD51-E541-F841-90B5-888FB041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A7037-58A0-4D77-EBDA-BA77ABA3D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E8C9-18D3-7A9C-E327-1F1FF6E6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01CA-46E0-D2BA-BDFF-EE5DF31D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682F-0DA1-E23B-C642-A470E67E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330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4BE01-617B-DCDA-9E29-EC0BD913F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03BFD-04B8-0319-7D04-9E40E9789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53B51-9DF4-7CB6-9ECA-D5B202F3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E6899-E979-98B0-FF3E-C13C3AF7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7962-09B5-C92D-BC92-9076CBF7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6311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62DE-C421-6BE5-1563-6D547A10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01A9-E754-BE56-50D3-E1DA90EDA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14898-75FE-9035-F277-52362824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D3161-66E8-AE04-20B0-044D776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DEDC-109D-9FCA-7544-DE4F0DF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82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7014-52D9-4608-9165-481E089E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2F171-E3DD-6759-8F58-1A2D32665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57E5-AF8A-657C-297B-DDC104A1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503D-A37E-BCD5-6811-8BB6C960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C10D-D255-6E20-21EF-6C5E081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73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E57D-AEDF-E0A7-A1C2-9D092958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886D-F609-3DFF-4DDF-0BA212632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20C50-4E3C-3A3B-0F2B-A4681B34C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E3664-C84D-5D39-F396-188BDFAD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CD9D8-C374-E921-A15C-C0B49260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F1BF-EF46-2E94-0A24-457D09C1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0679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8337-8476-A5EE-3C74-76EF7A7D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1CF3-FDA3-1484-79E8-9CDF028A4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81250-D516-1F48-2D48-3C0774DB3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99418-1080-518D-3862-668A07894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CF33E-74C8-E881-6E13-4BD94C291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3896E-26C0-0EA4-FAD0-F0763DEE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15348-8C24-F030-6A24-A5DA8457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F605E-CB80-3A23-EE41-C0FB32E5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6038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1059-24FD-1E4F-FC47-5BEF5B2A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FFC8-7A25-08A0-ED20-16D96E35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825F9-B1EE-C2A2-8DCE-090D1FEC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D62F4-ED7E-6AC0-301E-13966554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9962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01CC4-8232-7CA8-99AC-74728C0A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F96D0-A79F-9194-31DE-0336E498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BBCE-01DD-A2D3-AE42-030BE3E8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50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6F5F-F8E9-CA92-6297-FA018BDE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7ECC-3D60-82D1-3430-2E9E0D22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D0F7A-191E-4429-33A3-A504166D3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B330C-4F84-5317-EE26-EE210F3C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7432D-106A-7010-5D01-5EFAD9A3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B76EB-CC53-4202-4907-E2647047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1132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3CE3-6BCD-AEB1-C85C-0871F31B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BCB51-71AB-0BA3-3E12-5046459A9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1EA39-CB0E-A8C1-196A-971570EA9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4FF64-B46E-AA4D-1BAE-D1B3A34B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6E6E9-DD8C-5FD0-0E5A-490463A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9F964-DC5F-C5AB-4804-33237BEB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486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D6275-4665-B05A-BE17-F2692A29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0598-B888-A5B6-A9AF-7178C78A1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8ECC-C226-2695-249B-1474E5872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CF0D-E332-4C07-B548-E12EA03C370B}" type="datetimeFigureOut">
              <a:rPr lang="en-AE" smtClean="0"/>
              <a:t>16/01/2025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E096-8691-1E83-00C2-2DBF5AFE9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A4D9-C297-D914-9BC7-2EA90B987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0159-A536-4EE9-9B40-71C372EFA0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2345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viraj_ghelani?igsh=MTJvcGowaHV1aXA0YQ%3D%3D" TargetMode="External"/><Relationship Id="rId2" Type="http://schemas.openxmlformats.org/officeDocument/2006/relationships/hyperlink" Target="https://www.instagram.com/amrita_thak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instagram.com/skyfairy_paso/" TargetMode="External"/><Relationship Id="rId4" Type="http://schemas.openxmlformats.org/officeDocument/2006/relationships/hyperlink" Target="https://www.instagram.com/classybyzaynab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amrita_thakur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instagram.com/simone.khambatta?igsh=Z2JmazZrZTVxbjR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skyfairy_paso/" TargetMode="External"/><Relationship Id="rId5" Type="http://schemas.openxmlformats.org/officeDocument/2006/relationships/hyperlink" Target="https://www.instagram.com/classybyzaynab/" TargetMode="External"/><Relationship Id="rId4" Type="http://schemas.openxmlformats.org/officeDocument/2006/relationships/hyperlink" Target="https://www.instagram.com/viraj_ghelani?igsh=MTJvcGowaHV1aXA0YQ%3D%3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instagram.com/jingotharshield?igsh=MWFsN3BwbXR0bXdkeg%3D%3D" TargetMode="External"/><Relationship Id="rId7" Type="http://schemas.openxmlformats.org/officeDocument/2006/relationships/hyperlink" Target="https://www.instagram.com/skyfairy_paso/" TargetMode="External"/><Relationship Id="rId2" Type="http://schemas.openxmlformats.org/officeDocument/2006/relationships/hyperlink" Target="https://www.instagram.com/rk.ravikewalrama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classybyzaynab/" TargetMode="External"/><Relationship Id="rId5" Type="http://schemas.openxmlformats.org/officeDocument/2006/relationships/hyperlink" Target="https://www.instagram.com/viraj_ghelani?igsh=MTJvcGowaHV1aXA0YQ%3D%3D" TargetMode="External"/><Relationship Id="rId4" Type="http://schemas.openxmlformats.org/officeDocument/2006/relationships/hyperlink" Target="https://www.instagram.com/amrita_thaku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lassybyzaynab/" TargetMode="External"/><Relationship Id="rId2" Type="http://schemas.openxmlformats.org/officeDocument/2006/relationships/hyperlink" Target="https://www.instagram.com/viraj_ghelani?igsh=MTJvcGowaHV1aXA0YQ%3D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instagram.com/skyfairy_paso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instagram.com/jingotharshield?igsh=MWFsN3BwbXR0bXdkeg%3D%3D" TargetMode="External"/><Relationship Id="rId7" Type="http://schemas.openxmlformats.org/officeDocument/2006/relationships/hyperlink" Target="https://www.instagram.com/skyfairy_paso/" TargetMode="External"/><Relationship Id="rId2" Type="http://schemas.openxmlformats.org/officeDocument/2006/relationships/hyperlink" Target="https://www.instagram.com/ca.palakrath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classybyzaynab/" TargetMode="External"/><Relationship Id="rId5" Type="http://schemas.openxmlformats.org/officeDocument/2006/relationships/hyperlink" Target="https://www.instagram.com/viraj_ghelani?igsh=MTJvcGowaHV1aXA0YQ%3D%3D" TargetMode="External"/><Relationship Id="rId4" Type="http://schemas.openxmlformats.org/officeDocument/2006/relationships/hyperlink" Target="https://www.instagram.com/amrita_thaku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kyfairy_paso/" TargetMode="External"/><Relationship Id="rId3" Type="http://schemas.openxmlformats.org/officeDocument/2006/relationships/hyperlink" Target="https://www.instagram.com/rk.ravikewalramani/" TargetMode="External"/><Relationship Id="rId7" Type="http://schemas.openxmlformats.org/officeDocument/2006/relationships/hyperlink" Target="https://www.instagram.com/classybyzaynab/" TargetMode="External"/><Relationship Id="rId2" Type="http://schemas.openxmlformats.org/officeDocument/2006/relationships/hyperlink" Target="https://www.instagram.com/code.esta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viraj_ghelani?igsh=MTJvcGowaHV1aXA0YQ%3D%3D" TargetMode="External"/><Relationship Id="rId5" Type="http://schemas.openxmlformats.org/officeDocument/2006/relationships/hyperlink" Target="https://www.instagram.com/amrita_thakur/" TargetMode="External"/><Relationship Id="rId4" Type="http://schemas.openxmlformats.org/officeDocument/2006/relationships/hyperlink" Target="https://www.instagram.com/jingotharshield?igsh=MWFsN3BwbXR0bXdkeg%3D%3D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sheetal_tipnisb/?hl=en" TargetMode="External"/><Relationship Id="rId2" Type="http://schemas.openxmlformats.org/officeDocument/2006/relationships/hyperlink" Target="https://www.instagram.com/mansirajani85?igsh=MWwxaHc3dTVuc2J0bQ%3D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nstagram.com/skyfairy_pas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viraj_ghelani?igsh=MTJvcGowaHV1aXA0YQ%3D%3D" TargetMode="External"/><Relationship Id="rId2" Type="http://schemas.openxmlformats.org/officeDocument/2006/relationships/hyperlink" Target="https://www.instagram.com/the_unconventional_ca?igsh=ajVncHR5ajZydGF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instagram.com/skyfairy_paso/" TargetMode="External"/><Relationship Id="rId4" Type="http://schemas.openxmlformats.org/officeDocument/2006/relationships/hyperlink" Target="https://www.instagram.com/classybyzaynab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viraj_ghelani?igsh=MTJvcGowaHV1aXA0YQ%3D%3D" TargetMode="External"/><Relationship Id="rId2" Type="http://schemas.openxmlformats.org/officeDocument/2006/relationships/hyperlink" Target="https://www.instagram.com/aman_lakhwani_?igsh=MWtpZnl1YjVnMWU1OA%3D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instagram.com/skyfairy_paso/" TargetMode="External"/><Relationship Id="rId4" Type="http://schemas.openxmlformats.org/officeDocument/2006/relationships/hyperlink" Target="https://www.instagram.com/classybyzaynab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viraj_ghelani?igsh=MTJvcGowaHV1aXA0YQ%3D%3D" TargetMode="External"/><Relationship Id="rId2" Type="http://schemas.openxmlformats.org/officeDocument/2006/relationships/hyperlink" Target="https://www.instagram.com/yashtal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instagram.com/skyfairy_paso/" TargetMode="External"/><Relationship Id="rId4" Type="http://schemas.openxmlformats.org/officeDocument/2006/relationships/hyperlink" Target="https://www.instagram.com/classybyzayna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D0414-F30D-2807-0BD1-5F128454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3963795-B889-971A-1EF0-09EF7190C195}"/>
              </a:ext>
            </a:extLst>
          </p:cNvPr>
          <p:cNvSpPr/>
          <p:nvPr/>
        </p:nvSpPr>
        <p:spPr>
          <a:xfrm>
            <a:off x="6350" y="12700"/>
            <a:ext cx="12192000" cy="6858000"/>
          </a:xfrm>
          <a:prstGeom prst="rect">
            <a:avLst/>
          </a:prstGeom>
          <a:solidFill>
            <a:srgbClr val="8FB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423130-77C3-112A-D22D-9391D236828D}"/>
              </a:ext>
            </a:extLst>
          </p:cNvPr>
          <p:cNvSpPr/>
          <p:nvPr/>
        </p:nvSpPr>
        <p:spPr>
          <a:xfrm>
            <a:off x="371785" y="372269"/>
            <a:ext cx="11448425" cy="6113461"/>
          </a:xfrm>
          <a:prstGeom prst="roundRect">
            <a:avLst>
              <a:gd name="adj" fmla="val 62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8336" lvl="1" algn="l">
              <a:lnSpc>
                <a:spcPts val="3887"/>
              </a:lnSpc>
            </a:pPr>
            <a:endParaRPr lang="en-US" sz="1800" spc="142" dirty="0">
              <a:solidFill>
                <a:srgbClr val="000000"/>
              </a:solidFill>
              <a:latin typeface="Poppins" panose="00000500000000000000" pitchFamily="2" charset="0"/>
              <a:ea typeface="TT Drugs Bold"/>
              <a:cs typeface="Poppins" panose="00000500000000000000" pitchFamily="2" charset="0"/>
              <a:sym typeface="TT Drugs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8F5F4-D3FB-C29E-F544-086CBBF0CA8A}"/>
              </a:ext>
            </a:extLst>
          </p:cNvPr>
          <p:cNvSpPr txBox="1"/>
          <p:nvPr/>
        </p:nvSpPr>
        <p:spPr>
          <a:xfrm>
            <a:off x="2167092" y="842307"/>
            <a:ext cx="78578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8FBFFF"/>
                </a:solidFill>
                <a:latin typeface="Poppins" panose="00000500000000000000" pitchFamily="2" charset="0"/>
                <a:ea typeface="Black Mango Bold"/>
                <a:cs typeface="Poppins" panose="00000500000000000000" pitchFamily="2" charset="0"/>
                <a:sym typeface="Black Mango Bold"/>
              </a:rPr>
              <a:t>LIST OF INFLUENCERS</a:t>
            </a:r>
            <a:endParaRPr lang="en-AE" sz="6600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14B7C-991D-3543-7170-18A625FB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24" y="2711450"/>
            <a:ext cx="6383346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EEDC-4415-CB46-98E2-FD95D15E0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6F1112C-DF6A-0772-94B8-ACEF702C28DC}"/>
              </a:ext>
            </a:extLst>
          </p:cNvPr>
          <p:cNvSpPr txBox="1"/>
          <p:nvPr/>
        </p:nvSpPr>
        <p:spPr>
          <a:xfrm>
            <a:off x="4299941" y="2523086"/>
            <a:ext cx="2101841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Amritha </a:t>
            </a:r>
            <a:r>
              <a:rPr lang="en-US" dirty="0" err="1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Takur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amrita_thakur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A8BC9B-BD01-548E-8828-2AA55F494A64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1.3M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C37F8-BE68-F9BB-DEA2-111FC3D83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71" y="1621290"/>
            <a:ext cx="3228975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6EE5B3-22B1-DFE3-E93C-1D9C2C9ABD70}"/>
              </a:ext>
            </a:extLst>
          </p:cNvPr>
          <p:cNvSpPr txBox="1"/>
          <p:nvPr/>
        </p:nvSpPr>
        <p:spPr>
          <a:xfrm>
            <a:off x="1785172" y="49237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Category :</a:t>
            </a:r>
            <a:r>
              <a:rPr lang="en-US" dirty="0"/>
              <a:t> </a:t>
            </a:r>
            <a:r>
              <a:rPr lang="en-US" b="1" dirty="0"/>
              <a:t>Lifestyle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7436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A201-270B-F2E4-056A-A892E93D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80F08FB-059F-BFE2-E9F7-3840D1708BA2}"/>
              </a:ext>
            </a:extLst>
          </p:cNvPr>
          <p:cNvSpPr txBox="1"/>
          <p:nvPr/>
        </p:nvSpPr>
        <p:spPr>
          <a:xfrm>
            <a:off x="4299941" y="2523086"/>
            <a:ext cx="2264145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Simon </a:t>
            </a:r>
            <a:r>
              <a:rPr lang="en-US" dirty="0" err="1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Khambatta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simone.khambatta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6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15F1DB-3108-62E0-6F97-B54CEDDECE8F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216k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96BD8-4D42-E26F-C686-54D8E17D4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77" y="1597970"/>
            <a:ext cx="2886075" cy="2771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B23D1-3FA0-E4C0-9F2C-0E82644EAF89}"/>
              </a:ext>
            </a:extLst>
          </p:cNvPr>
          <p:cNvSpPr txBox="1"/>
          <p:nvPr/>
        </p:nvSpPr>
        <p:spPr>
          <a:xfrm>
            <a:off x="1126629" y="50753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Category :</a:t>
            </a:r>
            <a:r>
              <a:rPr lang="en-US" dirty="0"/>
              <a:t> </a:t>
            </a:r>
            <a:r>
              <a:rPr lang="en-US" b="1" dirty="0"/>
              <a:t>Lifestyle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621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9C39A-A936-E3BC-D848-49448696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7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A4A57-3D53-7FE1-8CF7-CF514DB5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7923768-C073-91FF-9EEF-287C3D782694}"/>
              </a:ext>
            </a:extLst>
          </p:cNvPr>
          <p:cNvSpPr txBox="1"/>
          <p:nvPr/>
        </p:nvSpPr>
        <p:spPr>
          <a:xfrm>
            <a:off x="4299941" y="2523086"/>
            <a:ext cx="2307688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</a:p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Ravi </a:t>
            </a:r>
            <a:r>
              <a:rPr lang="en-US" b="1" dirty="0" err="1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Kewal</a:t>
            </a: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Ramani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rk.ravikewalramani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6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7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3BB760-579C-A124-FE6A-5D450F4AF6E5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1.3M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3400A-9D45-7478-17DA-E2128B9F4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239" y="1866219"/>
            <a:ext cx="2724150" cy="288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F681B-17EA-41DB-1BE6-DDEDC21124F3}"/>
              </a:ext>
            </a:extLst>
          </p:cNvPr>
          <p:cNvSpPr txBox="1"/>
          <p:nvPr/>
        </p:nvSpPr>
        <p:spPr>
          <a:xfrm>
            <a:off x="4484914" y="4648200"/>
            <a:ext cx="263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 : </a:t>
            </a:r>
            <a:r>
              <a:rPr lang="en-US" b="1" dirty="0"/>
              <a:t>REAL ESTATE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39552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88E80-FAA3-129F-A433-7623186C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4CD2565-ABE9-DE51-23D4-8CDC5DCB8ABC}"/>
              </a:ext>
            </a:extLst>
          </p:cNvPr>
          <p:cNvSpPr txBox="1"/>
          <p:nvPr/>
        </p:nvSpPr>
        <p:spPr>
          <a:xfrm>
            <a:off x="4299941" y="2523086"/>
            <a:ext cx="2101841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Viraj Ghelani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viraj_Ghelani</a:t>
            </a:r>
          </a:p>
          <a:p>
            <a:endParaRPr lang="en-US" dirty="0">
              <a:latin typeface="var(--font-family-system)"/>
              <a:hlinkClick r:id="rId2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2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4BAB93-E143-4531-9AE7-A28C1061C6FB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1.3M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2C323-B2A1-9CF1-7A28-A79FD3F06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46" y="1430985"/>
            <a:ext cx="3162300" cy="3400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24E24-960F-71AD-6CE2-74AEDD01D8CD}"/>
              </a:ext>
            </a:extLst>
          </p:cNvPr>
          <p:cNvSpPr txBox="1"/>
          <p:nvPr/>
        </p:nvSpPr>
        <p:spPr>
          <a:xfrm>
            <a:off x="2754086" y="474432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CATEGORY : </a:t>
            </a:r>
            <a:r>
              <a:rPr lang="en-US" b="1" dirty="0"/>
              <a:t>Comedy</a:t>
            </a:r>
            <a:r>
              <a:rPr lang="en-US" dirty="0"/>
              <a:t>, </a:t>
            </a:r>
            <a:r>
              <a:rPr lang="en-US" b="1" dirty="0"/>
              <a:t>Entertainment</a:t>
            </a:r>
            <a:r>
              <a:rPr lang="en-US" dirty="0"/>
              <a:t>, and </a:t>
            </a:r>
            <a:r>
              <a:rPr lang="en-US" b="1" dirty="0"/>
              <a:t>Lifestyle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24866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D4F61-E0D9-C69F-3700-3663B166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85167E9A-8468-4EBE-C6CD-C0454028BF44}"/>
              </a:ext>
            </a:extLst>
          </p:cNvPr>
          <p:cNvSpPr txBox="1"/>
          <p:nvPr/>
        </p:nvSpPr>
        <p:spPr>
          <a:xfrm>
            <a:off x="4299941" y="2523086"/>
            <a:ext cx="2101841" cy="31393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</a:p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 </a:t>
            </a:r>
            <a:r>
              <a:rPr lang="en-US" b="1" dirty="0" err="1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Palakrathi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ca.palakrathii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6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7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64DB62-3762-779A-B6F0-8D9EE149939A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531k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BAC70-1B29-E0A5-4FCE-F9F81EC4D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21" y="1755321"/>
            <a:ext cx="2905125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365FB-2283-7626-B14F-18D6369B5F99}"/>
              </a:ext>
            </a:extLst>
          </p:cNvPr>
          <p:cNvSpPr txBox="1"/>
          <p:nvPr/>
        </p:nvSpPr>
        <p:spPr>
          <a:xfrm>
            <a:off x="2732315" y="48771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CATEGORY : </a:t>
            </a:r>
            <a:r>
              <a:rPr lang="en-US" b="1" dirty="0"/>
              <a:t>FINANCE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46446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D4B9-D703-9311-BECB-1C0F9C828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620FD6CA-76B2-97D3-5D1D-9334D22C0B6F}"/>
              </a:ext>
            </a:extLst>
          </p:cNvPr>
          <p:cNvSpPr txBox="1"/>
          <p:nvPr/>
        </p:nvSpPr>
        <p:spPr>
          <a:xfrm>
            <a:off x="4299941" y="2523086"/>
            <a:ext cx="2307688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</a:p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Simran Gupta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code.estate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6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7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8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45C6DE-ACE7-860F-FE86-9E0F6E657502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252k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2CE2C-5C80-B9CE-320B-F68D7D530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930" y="1862817"/>
            <a:ext cx="2790825" cy="291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7D68D-48CB-E6CE-476D-AD3E6599C688}"/>
              </a:ext>
            </a:extLst>
          </p:cNvPr>
          <p:cNvSpPr txBox="1"/>
          <p:nvPr/>
        </p:nvSpPr>
        <p:spPr>
          <a:xfrm>
            <a:off x="2656114" y="48771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CATEGORY : </a:t>
            </a:r>
            <a:r>
              <a:rPr lang="en-US" b="1" dirty="0"/>
              <a:t>Real estate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357921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8EC2DAB-3CB6-A5A3-BFE5-097070BF8DEA}"/>
              </a:ext>
            </a:extLst>
          </p:cNvPr>
          <p:cNvSpPr txBox="1"/>
          <p:nvPr/>
        </p:nvSpPr>
        <p:spPr>
          <a:xfrm>
            <a:off x="4299941" y="2523086"/>
            <a:ext cx="2101841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Mansi Rajani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mansirajani85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6BB517-7CD0-C637-86BB-2B8F2415E932}"/>
              </a:ext>
            </a:extLst>
          </p:cNvPr>
          <p:cNvSpPr txBox="1"/>
          <p:nvPr/>
        </p:nvSpPr>
        <p:spPr>
          <a:xfrm>
            <a:off x="7881172" y="2523086"/>
            <a:ext cx="2807155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471k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2A846-2020-B650-ED24-AA832AA58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22" y="1946109"/>
            <a:ext cx="3086100" cy="316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FB799-4312-5B95-041F-E10C838EFDD7}"/>
              </a:ext>
            </a:extLst>
          </p:cNvPr>
          <p:cNvSpPr txBox="1"/>
          <p:nvPr/>
        </p:nvSpPr>
        <p:spPr>
          <a:xfrm>
            <a:off x="1349829" y="49485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content creator specializing in motherhood, lifestyle, fashion, beauty, and skincare. She has been recognized as one of the "Top 10 Influencers" by Outlook India.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74994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69DDA-B667-5A3C-8D8A-ABCB17418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D9C3164D-14DA-C018-9EF7-A7B1A9011709}"/>
              </a:ext>
            </a:extLst>
          </p:cNvPr>
          <p:cNvSpPr txBox="1"/>
          <p:nvPr/>
        </p:nvSpPr>
        <p:spPr>
          <a:xfrm>
            <a:off x="4299941" y="2523086"/>
            <a:ext cx="2101841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Shreya Jaiswal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font-family-system)"/>
                <a:hlinkClick r:id="rId2"/>
              </a:rPr>
              <a:t>the_unconventional_ca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DF0115-1086-6F33-BA52-65E8C6F1F186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314k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A403A-763D-B4EC-29D4-6DBE8D1FC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29" y="1755322"/>
            <a:ext cx="2819400" cy="2933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F900A6-D0B2-1035-B303-324BB9857B3C}"/>
              </a:ext>
            </a:extLst>
          </p:cNvPr>
          <p:cNvSpPr txBox="1"/>
          <p:nvPr/>
        </p:nvSpPr>
        <p:spPr>
          <a:xfrm>
            <a:off x="1503673" y="468902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Chartered Accountant who creates content focused on finance and business education. She describes herself as a CA, creator, speaker, and entrepreneur, aiming to make finance and business concepts accessible to a broad audience. Her content includes educational posts, podcasts, and discussions on various financial topics.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231611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83129-AD18-64C7-8A34-F35241371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2D094AB-B8E8-624C-DF63-3FEEA0FE9383}"/>
              </a:ext>
            </a:extLst>
          </p:cNvPr>
          <p:cNvSpPr txBox="1"/>
          <p:nvPr/>
        </p:nvSpPr>
        <p:spPr>
          <a:xfrm>
            <a:off x="4299941" y="2523086"/>
            <a:ext cx="2101841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Aman </a:t>
            </a:r>
            <a:r>
              <a:rPr lang="en-US" dirty="0" err="1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Lakhwani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font-family-system)"/>
                <a:hlinkClick r:id="rId2"/>
              </a:rPr>
              <a:t>aman_lakhwani_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FFE8C0-0ACA-CA20-61DA-0843E5F6669E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140k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8BC4B-6D00-FB5F-BAF4-69C446657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73" y="1879826"/>
            <a:ext cx="2867025" cy="2619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56882-B766-8E99-A227-0BCF8015930A}"/>
              </a:ext>
            </a:extLst>
          </p:cNvPr>
          <p:cNvSpPr txBox="1"/>
          <p:nvPr/>
        </p:nvSpPr>
        <p:spPr>
          <a:xfrm>
            <a:off x="4093477" y="4749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CATEGORY : </a:t>
            </a:r>
            <a:r>
              <a:rPr lang="en-US" b="1" dirty="0"/>
              <a:t>Finance 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200365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E627D-AEBD-ACB7-D77F-F7C09984E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BB5CA0A-9F8F-3840-7212-32DBA1870F96}"/>
              </a:ext>
            </a:extLst>
          </p:cNvPr>
          <p:cNvSpPr txBox="1"/>
          <p:nvPr/>
        </p:nvSpPr>
        <p:spPr>
          <a:xfrm>
            <a:off x="4299941" y="2523086"/>
            <a:ext cx="2101841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Yash Tala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INSTAGRAM: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@</a:t>
            </a:r>
            <a:r>
              <a:rPr lang="en-US" b="0" i="0" u="none" strike="noStrike" dirty="0">
                <a:effectLst/>
                <a:latin typeface="var(--font-family-system)"/>
                <a:hlinkClick r:id="rId2"/>
              </a:rPr>
              <a:t>yashtala</a:t>
            </a:r>
          </a:p>
          <a:p>
            <a:endParaRPr lang="en-US" b="0" i="0" u="none" strike="noStrike" dirty="0">
              <a:effectLst/>
              <a:latin typeface="var(--font-family-system)"/>
              <a:hlinkClick r:id="rId3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4"/>
            </a:endParaRPr>
          </a:p>
          <a:p>
            <a:endParaRPr lang="en-US" b="0" i="0" u="none" strike="noStrike" dirty="0">
              <a:effectLst/>
              <a:latin typeface="var(--font-family-system)"/>
              <a:hlinkClick r:id="rId5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C12B62-9D7F-9CD0-D188-556B5BC42CC0}"/>
              </a:ext>
            </a:extLst>
          </p:cNvPr>
          <p:cNvSpPr txBox="1"/>
          <p:nvPr/>
        </p:nvSpPr>
        <p:spPr>
          <a:xfrm>
            <a:off x="7881172" y="2523086"/>
            <a:ext cx="280715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FOLLOWERS COUNT: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56k</a:t>
            </a:r>
          </a:p>
          <a:p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DELIVERABLES:</a:t>
            </a:r>
            <a:b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8FB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Reel and 2 stories</a:t>
            </a: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AE" dirty="0">
              <a:solidFill>
                <a:srgbClr val="8FB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E282D-B5E7-E3CE-4FF7-557F2A951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44" y="1900237"/>
            <a:ext cx="2943225" cy="3057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4039F-CD4D-C792-45D3-8F0106C8CB94}"/>
              </a:ext>
            </a:extLst>
          </p:cNvPr>
          <p:cNvSpPr txBox="1"/>
          <p:nvPr/>
        </p:nvSpPr>
        <p:spPr>
          <a:xfrm>
            <a:off x="3048000" y="47730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Category :Comedy</a:t>
            </a:r>
            <a:r>
              <a:rPr lang="en-US" dirty="0"/>
              <a:t>, </a:t>
            </a:r>
            <a:r>
              <a:rPr lang="en-US" b="1" dirty="0"/>
              <a:t>Entertainment</a:t>
            </a:r>
            <a:r>
              <a:rPr lang="en-US" dirty="0"/>
              <a:t>, and </a:t>
            </a:r>
            <a:r>
              <a:rPr lang="en-US" b="1" dirty="0"/>
              <a:t>Lifestyle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14807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414</Words>
  <Application>Microsoft Macintosh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var(--font-family-system)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Chacko</dc:creator>
  <cp:lastModifiedBy>Gowrish Prakash</cp:lastModifiedBy>
  <cp:revision>28</cp:revision>
  <dcterms:created xsi:type="dcterms:W3CDTF">2024-12-19T07:26:24Z</dcterms:created>
  <dcterms:modified xsi:type="dcterms:W3CDTF">2025-01-16T08:01:39Z</dcterms:modified>
</cp:coreProperties>
</file>