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67" r:id="rId5"/>
    <p:sldId id="26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8DD051-295A-D30A-235E-8A44EA050FBF}" v="375" dt="2025-01-15T11:19:37.120"/>
    <p1510:client id="{7E992789-8FC2-2324-94C3-FC021DC4F586}" v="369" dt="2025-01-15T06:50:46.819"/>
    <p1510:client id="{D7A5084F-205A-74DA-7C4D-BDAE95A53584}" v="503" dt="2025-01-15T10:29:14.306"/>
    <p1510:client id="{EB1E6383-1EAD-F015-8912-DBF05197EB81}" v="6" dt="2025-01-15T09:44:39.6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325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121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982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476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357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0846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9135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006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3403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8307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4042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19728-C352-4759-80CB-1DE5A37A2909}" type="datetimeFigureOut">
              <a:rPr lang="en-IN" smtClean="0"/>
              <a:t>15-01-2025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283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helmets and skis&#10;&#10;Description automatically generated">
            <a:extLst>
              <a:ext uri="{FF2B5EF4-FFF2-40B4-BE49-F238E27FC236}">
                <a16:creationId xmlns:a16="http://schemas.microsoft.com/office/drawing/2014/main" id="{70D3E247-6E36-1D5C-CC10-53F18021B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932" y="1668"/>
            <a:ext cx="10103068" cy="59963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55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828" y="5186759"/>
            <a:ext cx="4515980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dirty="0">
                <a:latin typeface="Montserrat"/>
              </a:rPr>
              <a:t>World Economic Forum</a:t>
            </a:r>
            <a:endParaRPr lang="en-US" sz="2800" dirty="0">
              <a:latin typeface="Montserrat" panose="00000500000000000000" pitchFamily="2" charset="0"/>
            </a:endParaRPr>
          </a:p>
          <a:p>
            <a:r>
              <a:rPr lang="en-US" sz="2400" dirty="0">
                <a:latin typeface="Montserrat"/>
              </a:rPr>
              <a:t>Davos 2025</a:t>
            </a:r>
            <a:br>
              <a:rPr lang="en-US" sz="2400" dirty="0">
                <a:latin typeface="Montserrat"/>
              </a:rPr>
            </a:br>
            <a:endParaRPr lang="en-US" sz="2400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723207" y="5187141"/>
            <a:ext cx="1130531" cy="0"/>
          </a:xfrm>
          <a:prstGeom prst="line">
            <a:avLst/>
          </a:prstGeom>
          <a:ln>
            <a:solidFill>
              <a:srgbClr val="FE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73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helmets and helmets standing in front of a sign&#10;&#10;Description automatically generated">
            <a:extLst>
              <a:ext uri="{FF2B5EF4-FFF2-40B4-BE49-F238E27FC236}">
                <a16:creationId xmlns:a16="http://schemas.microsoft.com/office/drawing/2014/main" id="{F79E7CE1-C168-6B45-764B-061703D36D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1" r="5088" b="-94"/>
          <a:stretch/>
        </p:blipFill>
        <p:spPr>
          <a:xfrm>
            <a:off x="4263693" y="1060512"/>
            <a:ext cx="7944802" cy="46888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708" y="1311418"/>
            <a:ext cx="4249881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20232F"/>
                </a:solidFill>
                <a:latin typeface="Arial"/>
                <a:ea typeface="Calibri"/>
                <a:cs typeface="Arial"/>
              </a:rPr>
              <a:t>DOOH </a:t>
            </a:r>
            <a:r>
              <a:rPr lang="en-US" sz="2800" b="1" dirty="0">
                <a:solidFill>
                  <a:srgbClr val="20232F"/>
                </a:solidFill>
                <a:latin typeface="Montserrat"/>
                <a:ea typeface="Calibri"/>
                <a:cs typeface="Arial"/>
              </a:rPr>
              <a:t>Davos Klosters </a:t>
            </a:r>
            <a:endParaRPr lang="en-US" sz="2400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  <a:p>
            <a:r>
              <a:rPr lang="en-US" sz="2800" b="1" dirty="0">
                <a:solidFill>
                  <a:srgbClr val="20232F"/>
                </a:solidFill>
                <a:latin typeface="Montserrat"/>
                <a:ea typeface="Calibri"/>
                <a:cs typeface="Arial"/>
              </a:rPr>
              <a:t>Winter Package</a:t>
            </a:r>
            <a:endParaRPr lang="en-US" sz="2400">
              <a:latin typeface="Montserrat"/>
              <a:ea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7355" y="2518147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Montserrat" panose="00000500000000000000" pitchFamily="2" charset="0"/>
              </a:rPr>
              <a:t>Spec</a:t>
            </a:r>
            <a:endParaRPr lang="en-IN" sz="1400" b="1">
              <a:latin typeface="Montserrat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359" y="2905095"/>
            <a:ext cx="3752324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latin typeface="Montserrat"/>
                <a:ea typeface="Calibri"/>
                <a:cs typeface="Calibri"/>
              </a:rPr>
              <a:t>26 Screens</a:t>
            </a:r>
          </a:p>
          <a:p>
            <a:endParaRPr lang="en-US" sz="140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36225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a building&#10;&#10;Description automatically generated">
            <a:extLst>
              <a:ext uri="{FF2B5EF4-FFF2-40B4-BE49-F238E27FC236}">
                <a16:creationId xmlns:a16="http://schemas.microsoft.com/office/drawing/2014/main" id="{2AAE71DD-9EDD-4B90-4C2A-BCB9FF5115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64" b="98"/>
          <a:stretch/>
        </p:blipFill>
        <p:spPr>
          <a:xfrm>
            <a:off x="4773448" y="1286252"/>
            <a:ext cx="7435826" cy="44650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69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329" y="882246"/>
            <a:ext cx="4875053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rgbClr val="20232F"/>
                </a:solidFill>
                <a:latin typeface="Montserrat"/>
                <a:ea typeface="Calibri"/>
                <a:cs typeface="Arial"/>
              </a:rPr>
              <a:t>Parsenn – Gotschnabahn</a:t>
            </a:r>
            <a:endParaRPr lang="en-US" sz="2800">
              <a:solidFill>
                <a:srgbClr val="000000"/>
              </a:solidFill>
              <a:latin typeface="Montserrat"/>
              <a:ea typeface="Calibri"/>
              <a:cs typeface="Calibri" panose="020F0502020204030204"/>
            </a:endParaRPr>
          </a:p>
          <a:p>
            <a:r>
              <a:rPr lang="en-US" sz="2800" b="1" dirty="0">
                <a:solidFill>
                  <a:srgbClr val="20232F"/>
                </a:solidFill>
                <a:latin typeface="Montserrat"/>
                <a:ea typeface="Calibri"/>
                <a:cs typeface="Arial"/>
              </a:rPr>
              <a:t>Billboards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7355" y="268018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Montserrat" panose="00000500000000000000" pitchFamily="2" charset="0"/>
              </a:rPr>
              <a:t>Spec</a:t>
            </a:r>
            <a:endParaRPr lang="en-IN" sz="1400" b="1">
              <a:latin typeface="Montserrat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877" y="3189750"/>
            <a:ext cx="3752324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latin typeface="Montserrat"/>
                <a:ea typeface="Calibri"/>
                <a:cs typeface="Calibri"/>
              </a:rPr>
              <a:t>Screen : 1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Montserrat"/>
                <a:ea typeface="Calibri"/>
                <a:cs typeface="Calibri"/>
              </a:rPr>
              <a:t>Size.     :  13.52 m² (3.92m </a:t>
            </a:r>
            <a:r>
              <a:rPr lang="en-US" sz="1400" dirty="0">
                <a:latin typeface="Montserrat"/>
                <a:ea typeface="+mn-lt"/>
                <a:cs typeface="+mn-lt"/>
              </a:rPr>
              <a:t>x 3.45m </a:t>
            </a:r>
            <a:r>
              <a:rPr lang="en-US" sz="1400" dirty="0">
                <a:latin typeface="Montserrat"/>
                <a:ea typeface="Calibri"/>
                <a:cs typeface="Calibri"/>
              </a:rPr>
              <a:t>)</a:t>
            </a:r>
            <a:endParaRPr lang="en-US" sz="1400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  <a:p>
            <a:endParaRPr lang="en-US" sz="140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97041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illboard with a car and a truck in the snow&#10;&#10;Description automatically generated">
            <a:extLst>
              <a:ext uri="{FF2B5EF4-FFF2-40B4-BE49-F238E27FC236}">
                <a16:creationId xmlns:a16="http://schemas.microsoft.com/office/drawing/2014/main" id="{24753BE3-8BA5-7B5D-C4A5-D80F3E961E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4" r="16405" b="97"/>
          <a:stretch/>
        </p:blipFill>
        <p:spPr>
          <a:xfrm>
            <a:off x="5513552" y="1325635"/>
            <a:ext cx="6699378" cy="44783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088" y="1236970"/>
            <a:ext cx="4334841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 dirty="0" err="1">
                <a:solidFill>
                  <a:srgbClr val="20232F"/>
                </a:solidFill>
                <a:latin typeface="Montserrat"/>
                <a:ea typeface="Calibri"/>
                <a:cs typeface="Arial"/>
              </a:rPr>
              <a:t>Rinerhorn</a:t>
            </a:r>
            <a:r>
              <a:rPr lang="en-US" sz="2800" b="1" dirty="0">
                <a:solidFill>
                  <a:srgbClr val="20232F"/>
                </a:solidFill>
                <a:latin typeface="Montserrat"/>
                <a:ea typeface="Calibri"/>
                <a:cs typeface="Arial"/>
              </a:rPr>
              <a:t>- Street and</a:t>
            </a:r>
            <a:endParaRPr lang="en-US" dirty="0">
              <a:solidFill>
                <a:srgbClr val="000000"/>
              </a:solidFill>
              <a:latin typeface="Montserrat"/>
              <a:ea typeface="Calibri"/>
              <a:cs typeface="Calibri" panose="020F0502020204030204"/>
            </a:endParaRPr>
          </a:p>
          <a:p>
            <a:r>
              <a:rPr lang="en-US" sz="2800" b="1" dirty="0">
                <a:solidFill>
                  <a:srgbClr val="20232F"/>
                </a:solidFill>
                <a:latin typeface="Montserrat"/>
                <a:ea typeface="Calibri"/>
                <a:cs typeface="Arial"/>
              </a:rPr>
              <a:t> Parking</a:t>
            </a:r>
            <a:endParaRPr lang="en-US">
              <a:latin typeface="Montserrat"/>
              <a:ea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466066"/>
            <a:ext cx="1936867" cy="212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7355" y="2548802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Montserrat" panose="00000500000000000000" pitchFamily="2" charset="0"/>
              </a:rPr>
              <a:t>Spec</a:t>
            </a:r>
            <a:endParaRPr lang="en-IN" sz="1400" b="1">
              <a:latin typeface="Montserrat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8290" y="3180991"/>
            <a:ext cx="3752324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1400" dirty="0">
                <a:latin typeface="Montserrat"/>
                <a:ea typeface="Calibri"/>
                <a:cs typeface="Calibri"/>
              </a:rPr>
              <a:t>Screen : 1</a:t>
            </a:r>
          </a:p>
          <a:p>
            <a:pPr marL="285750" indent="-285750">
              <a:buFont typeface="Arial,Sans-Serif"/>
              <a:buChar char="•"/>
            </a:pPr>
            <a:r>
              <a:rPr lang="en-US" sz="1400" dirty="0">
                <a:latin typeface="Montserrat"/>
                <a:ea typeface="Calibri"/>
                <a:cs typeface="Calibri"/>
              </a:rPr>
              <a:t>Size. : 3.44 m² (2.69m x 1.28m )</a:t>
            </a:r>
            <a:endParaRPr lang="en-US" dirty="0"/>
          </a:p>
          <a:p>
            <a:endParaRPr lang="en-US" sz="140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947040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5589" y="2755029"/>
            <a:ext cx="48958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B99350"/>
                </a:solidFill>
                <a:latin typeface="Baskerville Old Face" panose="02020602080505020303" pitchFamily="18" charset="0"/>
              </a:rPr>
              <a:t>Thank You</a:t>
            </a:r>
            <a:endParaRPr lang="en-IN" sz="8000">
              <a:solidFill>
                <a:srgbClr val="B99350"/>
              </a:solidFill>
              <a:latin typeface="Baskerville Old Face" panose="02020602080505020303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09127" y="5915608"/>
            <a:ext cx="1091681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0245012" y="634482"/>
            <a:ext cx="1380932" cy="298579"/>
          </a:xfrm>
          <a:prstGeom prst="roundRect">
            <a:avLst/>
          </a:prstGeom>
          <a:solidFill>
            <a:srgbClr val="ED7D3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839755" y="783771"/>
            <a:ext cx="908801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572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revision>131</cp:revision>
  <dcterms:created xsi:type="dcterms:W3CDTF">2025-01-13T05:07:34Z</dcterms:created>
  <dcterms:modified xsi:type="dcterms:W3CDTF">2025-01-15T11:25:21Z</dcterms:modified>
</cp:coreProperties>
</file>