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69" r:id="rId5"/>
    <p:sldId id="270" r:id="rId6"/>
    <p:sldId id="258" r:id="rId7"/>
    <p:sldId id="259" r:id="rId8"/>
    <p:sldId id="260" r:id="rId9"/>
    <p:sldId id="271" r:id="rId10"/>
    <p:sldId id="272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99CA4-658D-0EC6-612B-2902672879EA}" v="47" dt="2025-02-17T11:41:10.468"/>
    <p1510:client id="{3731F4E8-0D7A-C978-A287-6B9618578776}" v="93" dt="2025-02-17T04:24:19.512"/>
    <p1510:client id="{4EDE37F8-B33C-4F41-A66C-0F30AB202550}" v="56" dt="2025-02-18T06:28:55.147"/>
    <p1510:client id="{BBAD0196-1212-C749-BAA9-334DF4E3A77A}" v="4" dt="2025-02-17T06:07:47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2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21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82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69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45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793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962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273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27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15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68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764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87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8517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9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5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8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91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0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34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3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04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9728-C352-4759-80CB-1DE5A37A2909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1D3C-8992-4A33-8A25-6825073AB2E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83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02D3-9D3C-4477-941E-BEA153D442B0}" type="datetimeFigureOut">
              <a:rPr lang="en-IN" smtClean="0"/>
              <a:t>18-02-2025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C109-DB31-416F-8F75-80E832FC9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886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C2F01850-DCC8-65A5-BBCB-572EBB19A561}"/>
              </a:ext>
            </a:extLst>
          </p:cNvPr>
          <p:cNvSpPr txBox="1"/>
          <p:nvPr/>
        </p:nvSpPr>
        <p:spPr>
          <a:xfrm>
            <a:off x="447505" y="2430384"/>
            <a:ext cx="5208618" cy="17251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200" dirty="0">
                <a:latin typeface="Montserrat"/>
                <a:ea typeface="+mn-lt"/>
                <a:cs typeface="+mn-lt"/>
              </a:rPr>
              <a:t>Engage high-value </a:t>
            </a:r>
            <a:r>
              <a:rPr lang="en-US" sz="1200" dirty="0" err="1">
                <a:latin typeface="Montserrat"/>
                <a:ea typeface="+mn-lt"/>
                <a:cs typeface="+mn-lt"/>
              </a:rPr>
              <a:t>travellers</a:t>
            </a:r>
            <a:r>
              <a:rPr lang="en-US" sz="1200" dirty="0">
                <a:latin typeface="Montserrat"/>
                <a:ea typeface="+mn-lt"/>
                <a:cs typeface="+mn-lt"/>
              </a:rPr>
              <a:t> at </a:t>
            </a:r>
            <a:r>
              <a:rPr lang="en-US" sz="1200" b="1" dirty="0">
                <a:latin typeface="Montserrat"/>
                <a:ea typeface="+mn-lt"/>
                <a:cs typeface="+mn-lt"/>
              </a:rPr>
              <a:t>Kansai International </a:t>
            </a:r>
            <a:r>
              <a:rPr lang="en-US" sz="1200" b="1" i="0" u="none" strike="noStrike" dirty="0">
                <a:effectLst/>
                <a:latin typeface="Montserrat"/>
                <a:ea typeface="+mn-lt"/>
                <a:cs typeface="+mn-lt"/>
              </a:rPr>
              <a:t>Airport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 </a:t>
            </a:r>
            <a:r>
              <a:rPr lang="en-US" sz="1200" dirty="0">
                <a:latin typeface="Montserrat"/>
                <a:ea typeface="+mn-lt"/>
                <a:cs typeface="+mn-lt"/>
              </a:rPr>
              <a:t>on their way 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to </a:t>
            </a:r>
            <a:r>
              <a:rPr lang="en-US" sz="1200" dirty="0">
                <a:latin typeface="Montserrat"/>
                <a:ea typeface="+mn-lt"/>
                <a:cs typeface="+mn-lt"/>
              </a:rPr>
              <a:t>the 2025 World Expo. Strategically positioned 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in </a:t>
            </a:r>
            <a:r>
              <a:rPr lang="en-US" sz="1200" dirty="0">
                <a:latin typeface="Montserrat"/>
                <a:ea typeface="+mn-lt"/>
                <a:cs typeface="+mn-lt"/>
              </a:rPr>
              <a:t>key arrival and departure zones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, these </a:t>
            </a:r>
            <a:r>
              <a:rPr lang="en-US" sz="1200" dirty="0">
                <a:latin typeface="Montserrat"/>
                <a:ea typeface="+mn-lt"/>
                <a:cs typeface="+mn-lt"/>
              </a:rPr>
              <a:t>premium advertising sites ensure 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maximum exposure</a:t>
            </a:r>
            <a:r>
              <a:rPr lang="en-US" sz="1200" dirty="0">
                <a:latin typeface="Montserrat"/>
                <a:ea typeface="+mn-lt"/>
                <a:cs typeface="+mn-lt"/>
              </a:rPr>
              <a:t> to business leaders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, </a:t>
            </a:r>
            <a:r>
              <a:rPr lang="en-US" sz="1200" dirty="0">
                <a:latin typeface="Montserrat"/>
                <a:ea typeface="+mn-lt"/>
                <a:cs typeface="+mn-lt"/>
              </a:rPr>
              <a:t>decision-makers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, and </a:t>
            </a:r>
            <a:r>
              <a:rPr lang="en-US" sz="1200" dirty="0">
                <a:latin typeface="Montserrat"/>
                <a:ea typeface="+mn-lt"/>
                <a:cs typeface="+mn-lt"/>
              </a:rPr>
              <a:t>affluent </a:t>
            </a:r>
            <a:r>
              <a:rPr lang="en-US" sz="1200" dirty="0" err="1">
                <a:latin typeface="Montserrat"/>
                <a:ea typeface="+mn-lt"/>
                <a:cs typeface="+mn-lt"/>
              </a:rPr>
              <a:t>travellers</a:t>
            </a:r>
            <a:r>
              <a:rPr lang="en-US" sz="1200" b="0" i="0" u="none" strike="noStrike" dirty="0">
                <a:effectLst/>
                <a:latin typeface="Montserrat"/>
                <a:ea typeface="+mn-lt"/>
                <a:cs typeface="+mn-lt"/>
              </a:rPr>
              <a:t>. </a:t>
            </a:r>
            <a:r>
              <a:rPr lang="en-US" sz="1200" b="1" dirty="0">
                <a:latin typeface="Montserrat"/>
                <a:ea typeface="+mn-lt"/>
                <a:cs typeface="+mn-lt"/>
              </a:rPr>
              <a:t>Only 54 days left</a:t>
            </a:r>
            <a:r>
              <a:rPr lang="en-US" sz="1200" dirty="0">
                <a:latin typeface="Montserrat"/>
                <a:ea typeface="+mn-lt"/>
                <a:cs typeface="+mn-lt"/>
              </a:rPr>
              <a:t> – secure </a:t>
            </a:r>
            <a:r>
              <a:rPr lang="en-US" sz="1200" i="0" u="none" strike="noStrike" dirty="0">
                <a:effectLst/>
                <a:latin typeface="Montserrat"/>
                <a:ea typeface="+mn-lt"/>
                <a:cs typeface="+mn-lt"/>
              </a:rPr>
              <a:t>your </a:t>
            </a:r>
            <a:r>
              <a:rPr lang="en-US" sz="1200" dirty="0">
                <a:latin typeface="Montserrat"/>
                <a:ea typeface="+mn-lt"/>
                <a:cs typeface="+mn-lt"/>
              </a:rPr>
              <a:t>brand’s presence now at Japan’s key international gateway</a:t>
            </a:r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A6CD459-671A-19CE-1F6B-98C24EC8BB83}"/>
              </a:ext>
            </a:extLst>
          </p:cNvPr>
          <p:cNvSpPr txBox="1"/>
          <p:nvPr/>
        </p:nvSpPr>
        <p:spPr>
          <a:xfrm>
            <a:off x="442514" y="1148260"/>
            <a:ext cx="5859506" cy="11482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>
                <a:latin typeface="Montserrat"/>
                <a:ea typeface="+mn-lt"/>
                <a:cs typeface="+mn-lt"/>
              </a:rPr>
              <a:t>Kansai International Airport </a:t>
            </a:r>
            <a:r>
              <a:rPr lang="en-US" sz="2400" b="1" dirty="0">
                <a:latin typeface="Montserrat"/>
                <a:ea typeface="+mn-lt"/>
                <a:cs typeface="+mn-lt"/>
              </a:rPr>
              <a:t/>
            </a:r>
            <a:br>
              <a:rPr lang="en-US" sz="2400" b="1" dirty="0">
                <a:latin typeface="Montserrat"/>
                <a:ea typeface="+mn-lt"/>
                <a:cs typeface="+mn-lt"/>
              </a:rPr>
            </a:br>
            <a:r>
              <a:rPr lang="en-US" sz="2000" dirty="0">
                <a:latin typeface="Montserrat"/>
                <a:ea typeface="+mn-lt"/>
                <a:cs typeface="+mn-lt"/>
              </a:rPr>
              <a:t>Gateway to Osaka Expo 2025: Apr 13 - Oct 13</a:t>
            </a:r>
            <a:endParaRPr lang="en-US" sz="2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6773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huttle station&#10;&#10;Description automatically generated">
            <a:extLst>
              <a:ext uri="{FF2B5EF4-FFF2-40B4-BE49-F238E27FC236}">
                <a16:creationId xmlns:a16="http://schemas.microsoft.com/office/drawing/2014/main" id="{718D7154-8BC5-5DF9-7186-C7E0418C6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908" y="1716599"/>
            <a:ext cx="10427368" cy="4347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908" y="919400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Montserrat" panose="00000500000000000000" pitchFamily="2" charset="0"/>
              </a:rPr>
              <a:t>Map View</a:t>
            </a:r>
            <a:endParaRPr lang="en-IN" sz="20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9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8435" y="2921106"/>
            <a:ext cx="4477508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6000" b="1">
                <a:solidFill>
                  <a:srgbClr val="FE6600"/>
                </a:solidFill>
                <a:latin typeface="Montserrat"/>
              </a:rPr>
              <a:t>Thank You</a:t>
            </a:r>
            <a:endParaRPr lang="en-IN" sz="6000" b="1">
              <a:solidFill>
                <a:srgbClr val="FE6600"/>
              </a:solidFill>
              <a:latin typeface="Montserra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9127" y="5915608"/>
            <a:ext cx="1091681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245012" y="634482"/>
            <a:ext cx="1380932" cy="298579"/>
          </a:xfrm>
          <a:prstGeom prst="roundRect">
            <a:avLst/>
          </a:prstGeom>
          <a:solidFill>
            <a:srgbClr val="FE66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E66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9755" y="783771"/>
            <a:ext cx="908801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57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39" y="1037492"/>
            <a:ext cx="8474261" cy="47646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718" y="1711627"/>
            <a:ext cx="4440639" cy="126188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20232F"/>
                </a:solidFill>
                <a:latin typeface="Arial"/>
                <a:cs typeface="Arial"/>
              </a:rPr>
              <a:t>International Departures </a:t>
            </a:r>
            <a:endParaRPr lang="en-US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en-US" sz="2800" b="1">
                <a:solidFill>
                  <a:srgbClr val="20232F"/>
                </a:solidFill>
                <a:latin typeface="Arial"/>
                <a:cs typeface="Arial"/>
              </a:rPr>
              <a:t>Digital Network</a:t>
            </a:r>
            <a:endParaRPr lang="en-US">
              <a:ea typeface="Calibri"/>
              <a:cs typeface="Calibri"/>
            </a:endParaRPr>
          </a:p>
          <a:p>
            <a:endParaRPr lang="en-US" sz="2000"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959" y="2801374"/>
            <a:ext cx="4081550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latin typeface="Montserrat"/>
              </a:rPr>
              <a:t>Location details</a:t>
            </a:r>
            <a:endParaRPr lang="en-US"/>
          </a:p>
          <a:p>
            <a:endParaRPr lang="en-US" sz="1400" b="1">
              <a:latin typeface="Montserrat"/>
            </a:endParaRPr>
          </a:p>
          <a:p>
            <a:r>
              <a:rPr lang="en-US" sz="1400">
                <a:latin typeface="Montserrat"/>
              </a:rPr>
              <a:t>Departure Air side &amp; Land side.</a:t>
            </a:r>
            <a:br>
              <a:rPr lang="en-US" sz="1400">
                <a:latin typeface="Montserrat"/>
              </a:rPr>
            </a:br>
            <a:r>
              <a:rPr lang="en-US" sz="1400">
                <a:latin typeface="Montserrat"/>
                <a:cs typeface="Arial"/>
              </a:rPr>
              <a:t>Strategically located to cover all the busiest areas, this network reaches 100% of the audience (passengers as well as meters &amp; greeters) at KIX Kansai International Airport’s international departures.</a:t>
            </a:r>
            <a:endParaRPr lang="en-US" sz="1400">
              <a:latin typeface="Montserrat"/>
            </a:endParaRPr>
          </a:p>
          <a:p>
            <a:endParaRPr lang="en-US" sz="1400">
              <a:latin typeface="Montserrat" panose="00000500000000000000" pitchFamily="2" charset="0"/>
              <a:cs typeface="Arial"/>
            </a:endParaRPr>
          </a:p>
          <a:p>
            <a:r>
              <a:rPr lang="en-US" sz="1400" b="1">
                <a:latin typeface="Montserrat"/>
              </a:rPr>
              <a:t>Spec</a:t>
            </a:r>
            <a:endParaRPr lang="en-US" sz="1400">
              <a:latin typeface="Montserrat"/>
            </a:endParaRPr>
          </a:p>
          <a:p>
            <a:r>
              <a:rPr lang="en-US" sz="1400">
                <a:latin typeface="Montserrat"/>
              </a:rPr>
              <a:t>24 LCD Portrait screens. 84" | 80' | 75" </a:t>
            </a:r>
            <a:r>
              <a:rPr lang="en-US" sz="1400">
                <a:latin typeface="Montserrat" panose="00000500000000000000" pitchFamily="2" charset="0"/>
              </a:rPr>
              <a:t/>
            </a:r>
            <a:br>
              <a:rPr lang="en-US" sz="1400">
                <a:latin typeface="Montserrat" panose="00000500000000000000" pitchFamily="2" charset="0"/>
              </a:rPr>
            </a:br>
            <a:r>
              <a:rPr lang="en-US" sz="1400">
                <a:latin typeface="Montserrat" panose="00000500000000000000" pitchFamily="2" charset="0"/>
              </a:rPr>
              <a:t/>
            </a:r>
            <a:br>
              <a:rPr lang="en-US" sz="1400">
                <a:latin typeface="Montserrat" panose="00000500000000000000" pitchFamily="2" charset="0"/>
              </a:rPr>
            </a:br>
            <a:r>
              <a:rPr lang="en-US" sz="1400" b="1">
                <a:latin typeface="Montserrat"/>
              </a:rPr>
              <a:t> SOV</a:t>
            </a:r>
          </a:p>
          <a:p>
            <a:r>
              <a:rPr lang="en-US" sz="1400">
                <a:latin typeface="Montserrat"/>
              </a:rPr>
              <a:t>Max slots 8 . 1/8= 13% SOV</a:t>
            </a:r>
            <a:endParaRPr lang="en-US">
              <a:latin typeface="Montserrat"/>
            </a:endParaRPr>
          </a:p>
          <a:p>
            <a:endParaRPr lang="en-US" sz="1400">
              <a:latin typeface="Montserrat" panose="00000500000000000000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516BDEAC-D5CD-DA59-3079-086D1F57C239}"/>
              </a:ext>
            </a:extLst>
          </p:cNvPr>
          <p:cNvSpPr txBox="1"/>
          <p:nvPr/>
        </p:nvSpPr>
        <p:spPr>
          <a:xfrm>
            <a:off x="10035097" y="335425"/>
            <a:ext cx="1946189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OS 25-KI-01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4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442A03-C8F6-514F-F4C6-3D042AE65A9B}"/>
              </a:ext>
            </a:extLst>
          </p:cNvPr>
          <p:cNvSpPr txBox="1"/>
          <p:nvPr/>
        </p:nvSpPr>
        <p:spPr>
          <a:xfrm>
            <a:off x="2663195" y="545408"/>
            <a:ext cx="705674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20232F"/>
                </a:solidFill>
                <a:latin typeface="Arial"/>
                <a:cs typeface="Arial"/>
              </a:rPr>
              <a:t>International Departures Digital Network</a:t>
            </a:r>
            <a:endParaRPr lang="en-US">
              <a:ea typeface="Calibri"/>
              <a:cs typeface="Calibri"/>
            </a:endParaRPr>
          </a:p>
          <a:p>
            <a:endParaRPr lang="en-US" sz="2000"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17" y="1210042"/>
            <a:ext cx="9415096" cy="52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0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AB352-000C-A408-655F-6AF424E06FDF}"/>
              </a:ext>
            </a:extLst>
          </p:cNvPr>
          <p:cNvSpPr txBox="1"/>
          <p:nvPr/>
        </p:nvSpPr>
        <p:spPr>
          <a:xfrm>
            <a:off x="2572884" y="458914"/>
            <a:ext cx="7056740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20232F"/>
                </a:solidFill>
                <a:latin typeface="Arial"/>
                <a:cs typeface="Arial"/>
              </a:rPr>
              <a:t>International Departures Digital Network</a:t>
            </a:r>
            <a:endParaRPr lang="en-US">
              <a:ea typeface="Calibri"/>
              <a:cs typeface="Calibri"/>
            </a:endParaRPr>
          </a:p>
          <a:p>
            <a:endParaRPr lang="en-US" sz="2000"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98" y="1092078"/>
            <a:ext cx="9178111" cy="51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9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hopping area&#10;&#10;Description automatically generated">
            <a:extLst>
              <a:ext uri="{FF2B5EF4-FFF2-40B4-BE49-F238E27FC236}">
                <a16:creationId xmlns:a16="http://schemas.microsoft.com/office/drawing/2014/main" id="{49DA86E1-F710-5F24-7656-69D3788F2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8" y="1359042"/>
            <a:ext cx="9986209" cy="4350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8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2738" y="822218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Montserrat" panose="00000500000000000000" pitchFamily="2" charset="0"/>
              </a:rPr>
              <a:t>Map View</a:t>
            </a:r>
            <a:endParaRPr lang="en-IN" sz="20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airport terminal&#10;&#10;Description automatically generated">
            <a:extLst>
              <a:ext uri="{FF2B5EF4-FFF2-40B4-BE49-F238E27FC236}">
                <a16:creationId xmlns:a16="http://schemas.microsoft.com/office/drawing/2014/main" id="{381A17AF-FFF4-9658-3622-60ECDD725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081"/>
          <a:stretch/>
        </p:blipFill>
        <p:spPr>
          <a:xfrm>
            <a:off x="1012659" y="1573152"/>
            <a:ext cx="10978815" cy="4649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039" y="810535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Montserrat" panose="00000500000000000000" pitchFamily="2" charset="0"/>
              </a:rPr>
              <a:t>Map View</a:t>
            </a:r>
            <a:endParaRPr lang="en-IN" sz="20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7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62" y="1055077"/>
            <a:ext cx="8490438" cy="4761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498" y="1284739"/>
            <a:ext cx="3866251" cy="169277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20232F"/>
                </a:solidFill>
                <a:latin typeface="Arial"/>
                <a:ea typeface="Calibri"/>
                <a:cs typeface="Arial"/>
              </a:rPr>
              <a:t>International Arrivals </a:t>
            </a:r>
            <a:r>
              <a:rPr lang="en-US" sz="2800" b="1">
                <a:latin typeface="Arial"/>
                <a:ea typeface="Calibri"/>
                <a:cs typeface="Arial"/>
              </a:rPr>
              <a:t/>
            </a:r>
            <a:br>
              <a:rPr lang="en-US" sz="2800" b="1">
                <a:latin typeface="Arial"/>
                <a:ea typeface="Calibri"/>
                <a:cs typeface="Arial"/>
              </a:rPr>
            </a:br>
            <a:r>
              <a:rPr lang="en-US" sz="2800" b="1">
                <a:solidFill>
                  <a:srgbClr val="20232F"/>
                </a:solidFill>
                <a:latin typeface="Arial"/>
                <a:ea typeface="Calibri"/>
                <a:cs typeface="Arial"/>
              </a:rPr>
              <a:t>Digital Network</a:t>
            </a:r>
            <a:endParaRPr lang="en-US"/>
          </a:p>
          <a:p>
            <a:endParaRPr lang="en-US" sz="2800" b="1">
              <a:solidFill>
                <a:srgbClr val="20232F"/>
              </a:solidFill>
              <a:latin typeface="Arial"/>
              <a:ea typeface="Calibri"/>
              <a:cs typeface="Arial"/>
            </a:endParaRPr>
          </a:p>
          <a:p>
            <a:endParaRPr lang="en-US" sz="2000">
              <a:latin typeface="Montserrat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498" y="2420662"/>
            <a:ext cx="4081550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latin typeface="Montserrat" panose="00000500000000000000" pitchFamily="2" charset="0"/>
              </a:rPr>
              <a:t>Location details</a:t>
            </a:r>
            <a:endParaRPr lang="en-IN" sz="1400" b="1">
              <a:latin typeface="Montserrat" panose="00000500000000000000" pitchFamily="2" charset="0"/>
            </a:endParaRPr>
          </a:p>
          <a:p>
            <a:endParaRPr lang="en-US" sz="1400">
              <a:latin typeface="Montserrat"/>
              <a:cs typeface="Arial"/>
            </a:endParaRPr>
          </a:p>
          <a:p>
            <a:r>
              <a:rPr lang="en-US" sz="1400">
                <a:latin typeface="Montserrat"/>
                <a:cs typeface="Arial"/>
              </a:rPr>
              <a:t>Arrivals airside &amp; landside.</a:t>
            </a:r>
          </a:p>
          <a:p>
            <a:r>
              <a:rPr lang="en-US" sz="1400">
                <a:latin typeface="Montserrat"/>
                <a:cs typeface="Arial"/>
              </a:rPr>
              <a:t>Strategically located to cover all the busiest areas, this network reaches 100% of the audience (passengers as well as meters &amp; greeters) at KIX international arrivals.</a:t>
            </a:r>
          </a:p>
          <a:p>
            <a:endParaRPr lang="en-US" sz="1400">
              <a:latin typeface="Montserrat"/>
              <a:ea typeface="Calibri"/>
              <a:cs typeface="Arial"/>
            </a:endParaRPr>
          </a:p>
          <a:p>
            <a:r>
              <a:rPr lang="en-US" sz="1400" b="1">
                <a:latin typeface="Montserrat" panose="00000500000000000000" pitchFamily="2" charset="0"/>
              </a:rPr>
              <a:t>Spec</a:t>
            </a:r>
          </a:p>
          <a:p>
            <a:r>
              <a:rPr lang="en-US" sz="1400">
                <a:latin typeface="Montserrat"/>
              </a:rPr>
              <a:t>9 LCD Portrait screens. 85" |  75“</a:t>
            </a:r>
          </a:p>
          <a:p>
            <a:endParaRPr lang="en-US" sz="1400" b="1">
              <a:latin typeface="Montserrat"/>
            </a:endParaRPr>
          </a:p>
          <a:p>
            <a:r>
              <a:rPr lang="en-US" sz="1400" b="1">
                <a:latin typeface="Montserrat"/>
              </a:rPr>
              <a:t>SOV</a:t>
            </a:r>
            <a:endParaRPr lang="en-US" sz="1400">
              <a:latin typeface="Montserrat"/>
            </a:endParaRPr>
          </a:p>
          <a:p>
            <a:r>
              <a:rPr lang="en-US" sz="1400">
                <a:latin typeface="Montserrat"/>
                <a:cs typeface="Arial"/>
              </a:rPr>
              <a:t>Expo period : Max slots 10. 1/10</a:t>
            </a:r>
            <a:endParaRPr lang="en-US" sz="1400">
              <a:latin typeface="Montserrat"/>
              <a:ea typeface="Calibri"/>
              <a:cs typeface="Calibri"/>
            </a:endParaRPr>
          </a:p>
          <a:p>
            <a:endParaRPr lang="en-US" sz="1400">
              <a:latin typeface="Montserrat"/>
              <a:cs typeface="Arial"/>
            </a:endParaRPr>
          </a:p>
          <a:p>
            <a:endParaRPr lang="en-US" sz="1400">
              <a:latin typeface="Montserrat" panose="00000500000000000000" pitchFamily="2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C330CEB3-2F95-D900-17F3-5A970BC4A67D}"/>
              </a:ext>
            </a:extLst>
          </p:cNvPr>
          <p:cNvSpPr txBox="1"/>
          <p:nvPr/>
        </p:nvSpPr>
        <p:spPr>
          <a:xfrm>
            <a:off x="10035097" y="335425"/>
            <a:ext cx="1946189" cy="369332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OS 25-KI-02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5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A99EE4-6403-995A-5284-537943BE397E}"/>
              </a:ext>
            </a:extLst>
          </p:cNvPr>
          <p:cNvSpPr txBox="1"/>
          <p:nvPr/>
        </p:nvSpPr>
        <p:spPr>
          <a:xfrm>
            <a:off x="3052662" y="360135"/>
            <a:ext cx="6744916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20232F"/>
                </a:solidFill>
                <a:latin typeface="Arial"/>
                <a:ea typeface="Calibri"/>
                <a:cs typeface="Arial"/>
              </a:rPr>
              <a:t>International Arrivals Digital Network</a:t>
            </a:r>
            <a:endParaRPr lang="en-US"/>
          </a:p>
          <a:p>
            <a:endParaRPr lang="en-US" sz="2800" b="1">
              <a:solidFill>
                <a:srgbClr val="20232F"/>
              </a:solidFill>
              <a:latin typeface="Arial"/>
              <a:ea typeface="Calibri"/>
              <a:cs typeface="Arial"/>
            </a:endParaRPr>
          </a:p>
          <a:p>
            <a:endParaRPr lang="en-US" sz="2000"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6" y="905608"/>
            <a:ext cx="9771184" cy="548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0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CDCC0E-4E16-0BEE-76A2-C9E49D4D12EF}"/>
              </a:ext>
            </a:extLst>
          </p:cNvPr>
          <p:cNvSpPr txBox="1"/>
          <p:nvPr/>
        </p:nvSpPr>
        <p:spPr>
          <a:xfrm>
            <a:off x="2713996" y="374246"/>
            <a:ext cx="6744916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20232F"/>
                </a:solidFill>
                <a:latin typeface="Arial"/>
                <a:ea typeface="Calibri"/>
                <a:cs typeface="Arial"/>
              </a:rPr>
              <a:t>International Arrivals Digital Network</a:t>
            </a:r>
            <a:endParaRPr lang="en-US"/>
          </a:p>
          <a:p>
            <a:endParaRPr lang="en-US" sz="2800" b="1">
              <a:solidFill>
                <a:srgbClr val="20232F"/>
              </a:solidFill>
              <a:latin typeface="Arial"/>
              <a:ea typeface="Calibri"/>
              <a:cs typeface="Arial"/>
            </a:endParaRPr>
          </a:p>
          <a:p>
            <a:endParaRPr lang="en-US" sz="2000"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55" y="931252"/>
            <a:ext cx="9543338" cy="5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2025-01-13T05:07:34Z</dcterms:created>
  <dcterms:modified xsi:type="dcterms:W3CDTF">2025-02-18T08:36:08Z</dcterms:modified>
</cp:coreProperties>
</file>