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3" r:id="rId4"/>
    <p:sldId id="264" r:id="rId5"/>
    <p:sldId id="323" r:id="rId6"/>
    <p:sldId id="265" r:id="rId7"/>
    <p:sldId id="266" r:id="rId8"/>
    <p:sldId id="324" r:id="rId9"/>
    <p:sldId id="267" r:id="rId10"/>
    <p:sldId id="268" r:id="rId11"/>
    <p:sldId id="325" r:id="rId12"/>
    <p:sldId id="326" r:id="rId13"/>
    <p:sldId id="269" r:id="rId14"/>
    <p:sldId id="270" r:id="rId15"/>
    <p:sldId id="327" r:id="rId16"/>
    <p:sldId id="271" r:id="rId17"/>
    <p:sldId id="272" r:id="rId18"/>
    <p:sldId id="273" r:id="rId19"/>
    <p:sldId id="274" r:id="rId20"/>
    <p:sldId id="328" r:id="rId21"/>
    <p:sldId id="275" r:id="rId22"/>
    <p:sldId id="276" r:id="rId23"/>
    <p:sldId id="277" r:id="rId24"/>
    <p:sldId id="329" r:id="rId25"/>
    <p:sldId id="278" r:id="rId26"/>
    <p:sldId id="279" r:id="rId27"/>
    <p:sldId id="280" r:id="rId28"/>
    <p:sldId id="330" r:id="rId29"/>
    <p:sldId id="281" r:id="rId30"/>
    <p:sldId id="282" r:id="rId31"/>
    <p:sldId id="283" r:id="rId32"/>
    <p:sldId id="284" r:id="rId33"/>
    <p:sldId id="331" r:id="rId34"/>
    <p:sldId id="291" r:id="rId35"/>
    <p:sldId id="292" r:id="rId36"/>
    <p:sldId id="293" r:id="rId37"/>
    <p:sldId id="337" r:id="rId38"/>
    <p:sldId id="343" r:id="rId39"/>
    <p:sldId id="294" r:id="rId40"/>
    <p:sldId id="295" r:id="rId41"/>
    <p:sldId id="338" r:id="rId42"/>
    <p:sldId id="296" r:id="rId43"/>
    <p:sldId id="297" r:id="rId44"/>
    <p:sldId id="298" r:id="rId45"/>
    <p:sldId id="299" r:id="rId46"/>
    <p:sldId id="300" r:id="rId47"/>
    <p:sldId id="339" r:id="rId48"/>
    <p:sldId id="301" r:id="rId49"/>
    <p:sldId id="302" r:id="rId50"/>
    <p:sldId id="340" r:id="rId51"/>
    <p:sldId id="303" r:id="rId52"/>
    <p:sldId id="304" r:id="rId53"/>
    <p:sldId id="341" r:id="rId54"/>
    <p:sldId id="305" r:id="rId55"/>
    <p:sldId id="306" r:id="rId56"/>
    <p:sldId id="307" r:id="rId57"/>
    <p:sldId id="308" r:id="rId58"/>
    <p:sldId id="309" r:id="rId59"/>
    <p:sldId id="342" r:id="rId60"/>
    <p:sldId id="344" r:id="rId61"/>
    <p:sldId id="345" r:id="rId62"/>
    <p:sldId id="346" r:id="rId63"/>
    <p:sldId id="347" r:id="rId64"/>
    <p:sldId id="348" r:id="rId65"/>
    <p:sldId id="349" r:id="rId66"/>
    <p:sldId id="350" r:id="rId67"/>
    <p:sldId id="351" r:id="rId68"/>
    <p:sldId id="352" r:id="rId69"/>
    <p:sldId id="353" r:id="rId70"/>
    <p:sldId id="354" r:id="rId71"/>
    <p:sldId id="356" r:id="rId72"/>
    <p:sldId id="310" r:id="rId73"/>
    <p:sldId id="311" r:id="rId74"/>
    <p:sldId id="355" r:id="rId75"/>
    <p:sldId id="312" r:id="rId76"/>
    <p:sldId id="313" r:id="rId77"/>
    <p:sldId id="357" r:id="rId78"/>
    <p:sldId id="314" r:id="rId79"/>
    <p:sldId id="315" r:id="rId80"/>
    <p:sldId id="358" r:id="rId81"/>
    <p:sldId id="359" r:id="rId82"/>
  </p:sldIdLst>
  <p:sldSz cx="137160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88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comglobal.com/" TargetMode="External"/><Relationship Id="rId2" Type="http://schemas.openxmlformats.org/officeDocument/2006/relationships/hyperlink" Target="mailto:media@masscomglobal.com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0" r="31283"/>
          <a:stretch/>
        </p:blipFill>
        <p:spPr>
          <a:xfrm>
            <a:off x="6048221" y="260670"/>
            <a:ext cx="7657022" cy="77166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2"/>
            <a:ext cx="13716000" cy="8221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2701158"/>
            <a:ext cx="60092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Top Media</a:t>
            </a:r>
          </a:p>
          <a:p>
            <a:r>
              <a:rPr lang="en-US" sz="4800" b="1" dirty="0" smtClean="0"/>
              <a:t>Recommendations </a:t>
            </a:r>
          </a:p>
          <a:p>
            <a:r>
              <a:rPr lang="en-US" sz="4800" b="1" dirty="0" smtClean="0"/>
              <a:t>in UAE</a:t>
            </a:r>
            <a:endParaRPr lang="en-IN" sz="4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8219"/>
            <a:ext cx="1560579" cy="2804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 err="1"/>
              <a:t>Khaleej</a:t>
            </a:r>
            <a:r>
              <a:rPr dirty="0"/>
              <a:t> Times, United Arab Emirates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Half </a:t>
            </a:r>
            <a:r>
              <a:rPr dirty="0"/>
              <a:t>Page ad in Page 5 in </a:t>
            </a:r>
            <a:r>
              <a:rPr dirty="0" err="1"/>
              <a:t>Khaleej</a:t>
            </a:r>
            <a:r>
              <a:rPr dirty="0"/>
              <a:t> Times, United Arab Emirates</a:t>
            </a:r>
          </a:p>
          <a:p>
            <a:pPr>
              <a:defRPr sz="1800"/>
            </a:pPr>
            <a:r>
              <a:rPr dirty="0"/>
              <a:t>United Arab Emirates</a:t>
            </a:r>
          </a:p>
          <a:p>
            <a:pPr>
              <a:defRPr sz="1800"/>
            </a:pPr>
            <a:r>
              <a:rPr dirty="0"/>
              <a:t>Newspaper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366856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Frequency: Daily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26cm (H) x 29cm (W)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Standard Positions: Half Page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084550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insertions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40" y="1954924"/>
            <a:ext cx="12425588" cy="43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56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3403808"/>
            <a:ext cx="12801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/>
            </a:pPr>
            <a:r>
              <a:rPr lang="en-US" sz="5400" dirty="0" smtClean="0"/>
              <a:t>Airports</a:t>
            </a:r>
            <a:endParaRPr sz="5400" dirty="0"/>
          </a:p>
        </p:txBody>
      </p:sp>
      <p:sp>
        <p:nvSpPr>
          <p:cNvPr id="6" name="Rounded Rectangle 5"/>
          <p:cNvSpPr/>
          <p:nvPr/>
        </p:nvSpPr>
        <p:spPr>
          <a:xfrm>
            <a:off x="3358055" y="2427890"/>
            <a:ext cx="6999890" cy="3163613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4846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0705623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Dubai International Airport, United Arab Emirates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Screens at Arrival Passport Control, Dubai International Airport, United Arab Emirates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Dubai International Airport, United Arab Emirates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Screens at Arrival Passport Control, Dubai International Airport, United Arab Emirates</a:t>
            </a:r>
          </a:p>
          <a:p>
            <a:pPr>
              <a:defRPr sz="1800"/>
            </a:pPr>
            <a:endParaRPr lang="en-US" dirty="0" smtClean="0"/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040774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4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Back-Lit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0221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4m  (W)  X  2m (H)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21724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661907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81" y="1524001"/>
            <a:ext cx="12514687" cy="520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61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0975184" cy="12926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Abu Dhabi International Airport, United Arab Emirates </a:t>
            </a:r>
            <a:endParaRPr lang="en-US" dirty="0"/>
          </a:p>
          <a:p>
            <a:pPr>
              <a:defRPr sz="2200"/>
            </a:pPr>
            <a:r>
              <a:rPr dirty="0" smtClean="0"/>
              <a:t>Wall </a:t>
            </a:r>
            <a:r>
              <a:rPr dirty="0"/>
              <a:t>Wrap at International Arrival </a:t>
            </a:r>
            <a:r>
              <a:rPr dirty="0" err="1"/>
              <a:t>En</a:t>
            </a:r>
            <a:r>
              <a:rPr dirty="0"/>
              <a:t> Route to the Passport  Control Area; </a:t>
            </a:r>
            <a:r>
              <a:rPr dirty="0" smtClean="0"/>
              <a:t>Bus </a:t>
            </a:r>
            <a:r>
              <a:rPr dirty="0"/>
              <a:t>Gate-Abu Dhabi </a:t>
            </a:r>
            <a:endParaRPr lang="en-US" dirty="0" smtClean="0"/>
          </a:p>
          <a:p>
            <a:pPr>
              <a:defRPr sz="2200"/>
            </a:pPr>
            <a:r>
              <a:rPr sz="1600" dirty="0" smtClean="0"/>
              <a:t>Out of Home</a:t>
            </a:r>
            <a:endParaRPr sz="1600"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320245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Non-Lit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11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Various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22990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784260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7200" y="182880"/>
            <a:ext cx="10975184" cy="12926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Abu Dhabi International Airport, United Arab Emirates </a:t>
            </a:r>
            <a:endParaRPr lang="en-US" dirty="0"/>
          </a:p>
          <a:p>
            <a:pPr>
              <a:defRPr sz="2200"/>
            </a:pPr>
            <a:r>
              <a:rPr dirty="0" smtClean="0"/>
              <a:t>Wall </a:t>
            </a:r>
            <a:r>
              <a:rPr dirty="0"/>
              <a:t>Wrap at International Arrival </a:t>
            </a:r>
            <a:r>
              <a:rPr dirty="0" err="1"/>
              <a:t>En</a:t>
            </a:r>
            <a:r>
              <a:rPr dirty="0"/>
              <a:t> Route to the Passport  Control Area; </a:t>
            </a:r>
            <a:r>
              <a:rPr dirty="0" smtClean="0"/>
              <a:t>Bus </a:t>
            </a:r>
            <a:r>
              <a:rPr dirty="0"/>
              <a:t>Gate-Abu Dhabi </a:t>
            </a:r>
            <a:endParaRPr lang="en-US" dirty="0" smtClean="0"/>
          </a:p>
          <a:p>
            <a:pPr>
              <a:defRPr sz="2200"/>
            </a:pPr>
            <a:r>
              <a:rPr sz="1600" dirty="0" smtClean="0"/>
              <a:t>Out of Home</a:t>
            </a:r>
            <a:endParaRPr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3403808"/>
            <a:ext cx="12801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/>
            </a:pPr>
            <a:r>
              <a:rPr lang="en-US" sz="5400" dirty="0" smtClean="0"/>
              <a:t>Newspaper</a:t>
            </a:r>
            <a:endParaRPr sz="5400" dirty="0"/>
          </a:p>
        </p:txBody>
      </p:sp>
      <p:sp>
        <p:nvSpPr>
          <p:cNvPr id="6" name="Rounded Rectangle 5"/>
          <p:cNvSpPr/>
          <p:nvPr/>
        </p:nvSpPr>
        <p:spPr>
          <a:xfrm>
            <a:off x="3358055" y="2427890"/>
            <a:ext cx="6999890" cy="3163613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63" y="1492469"/>
            <a:ext cx="12074945" cy="525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79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32588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Sheikh Zayed Road - Sharjah - Hoarding near EXPO Bridge, next to Jafza Gate Exit</a:t>
            </a:r>
          </a:p>
          <a:p>
            <a:pPr>
              <a:defRPr sz="1800"/>
            </a:pPr>
            <a:r>
              <a:t>United Arab Emirates</a:t>
            </a:r>
          </a:p>
          <a:p>
            <a:pPr>
              <a:defRPr sz="1800"/>
            </a:pPr>
            <a:r>
              <a:t>Out 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Sheikh </a:t>
            </a:r>
            <a:r>
              <a:rPr dirty="0" err="1"/>
              <a:t>Zayed</a:t>
            </a:r>
            <a:r>
              <a:rPr dirty="0"/>
              <a:t> Road - Sharjah - Hoarding near EXPO Bridge, next to </a:t>
            </a:r>
            <a:r>
              <a:rPr dirty="0" err="1"/>
              <a:t>Jafza</a:t>
            </a:r>
            <a:r>
              <a:rPr dirty="0"/>
              <a:t> Gate Exit</a:t>
            </a:r>
          </a:p>
          <a:p>
            <a:pPr>
              <a:defRPr sz="1800"/>
            </a:pPr>
            <a:r>
              <a:rPr dirty="0"/>
              <a:t>United Arab Emirates</a:t>
            </a:r>
          </a:p>
          <a:p>
            <a:pPr>
              <a:defRPr sz="1800"/>
            </a:pPr>
            <a:r>
              <a:rPr dirty="0"/>
              <a:t>Out 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1732105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938523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Non-Lit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426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200 m x 17 m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379219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311031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25" y="2123090"/>
            <a:ext cx="12430503" cy="430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6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0763139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Abu Dhabi International Airport, United Arab Emirates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Wall </a:t>
            </a:r>
            <a:r>
              <a:rPr dirty="0"/>
              <a:t>Wrap </a:t>
            </a:r>
            <a:r>
              <a:rPr dirty="0" err="1"/>
              <a:t>En</a:t>
            </a:r>
            <a:r>
              <a:rPr dirty="0"/>
              <a:t> Route to immigration, at International Arrival-  Abu Dhabi International </a:t>
            </a:r>
            <a:r>
              <a:rPr dirty="0" smtClean="0"/>
              <a:t>Airport</a:t>
            </a:r>
          </a:p>
          <a:p>
            <a:pPr>
              <a:defRPr sz="1800"/>
            </a:pPr>
            <a:r>
              <a:rPr dirty="0" smtClean="0"/>
              <a:t>Out of Home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Abu Dhabi International Airport, United Arab Emirates - Abu Dhabi - Wall Wrap </a:t>
            </a:r>
            <a:r>
              <a:rPr dirty="0" err="1"/>
              <a:t>En</a:t>
            </a:r>
            <a:r>
              <a:rPr dirty="0"/>
              <a:t> Route to immigration, at International Arrival-  Abu Dhabi International </a:t>
            </a:r>
            <a:r>
              <a:rPr dirty="0" smtClean="0"/>
              <a:t>Airport</a:t>
            </a:r>
            <a:endParaRPr lang="en-US" dirty="0" smtClean="0"/>
          </a:p>
          <a:p>
            <a:pPr>
              <a:defRPr sz="2200"/>
            </a:pPr>
            <a:endParaRPr dirty="0"/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 smtClean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144633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4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Non-Lit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754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Various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7973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298251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43" y="1456010"/>
            <a:ext cx="11968388" cy="531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69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1146769" cy="16004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Abu Dhabi International Airport, United Arab Emirates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Screens at </a:t>
            </a:r>
            <a:r>
              <a:rPr dirty="0" err="1"/>
              <a:t>Marhaba</a:t>
            </a:r>
            <a:r>
              <a:rPr dirty="0"/>
              <a:t> Grand Tunnel, International Arrival, Abu Dhabi International </a:t>
            </a:r>
            <a:r>
              <a:rPr dirty="0" smtClean="0"/>
              <a:t>Airport</a:t>
            </a:r>
            <a:endParaRPr dirty="0"/>
          </a:p>
          <a:p>
            <a:pPr>
              <a:defRPr sz="1800"/>
            </a:pPr>
            <a:endParaRPr lang="en-US" dirty="0" smtClean="0"/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193701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Gulf News, United Arab Emirates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Full </a:t>
            </a:r>
            <a:r>
              <a:rPr dirty="0"/>
              <a:t>Page Ad in Inside Pages, Gulf News, United Arab Emirates</a:t>
            </a:r>
          </a:p>
          <a:p>
            <a:pPr>
              <a:defRPr sz="1800"/>
            </a:pPr>
            <a:r>
              <a:rPr dirty="0" smtClean="0"/>
              <a:t>Newspaper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Abu Dhabi International Airport, United Arab Emirates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Screens at </a:t>
            </a:r>
            <a:r>
              <a:rPr dirty="0" err="1"/>
              <a:t>Marhaba</a:t>
            </a:r>
            <a:r>
              <a:rPr dirty="0"/>
              <a:t> Grand Tunnel, International Arrival, Abu Dhabi International </a:t>
            </a:r>
            <a:r>
              <a:rPr dirty="0" smtClean="0"/>
              <a:t>Airport</a:t>
            </a:r>
            <a:endParaRPr dirty="0"/>
          </a:p>
          <a:p>
            <a:pPr>
              <a:defRPr sz="1800"/>
            </a:pPr>
            <a:r>
              <a:rPr dirty="0"/>
              <a:t>Out 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342454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6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Non-Lit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8759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Various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23461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752453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64" y="1629103"/>
            <a:ext cx="1297559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04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76133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Dubai International Airport, United Arab Emirates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Screens at Immigration Grand Screens T1 B </a:t>
            </a:r>
            <a:r>
              <a:rPr dirty="0" smtClean="0"/>
              <a:t>Airport</a:t>
            </a:r>
          </a:p>
          <a:p>
            <a:pPr>
              <a:defRPr sz="1800"/>
            </a:pPr>
            <a:r>
              <a:rPr dirty="0" smtClean="0"/>
              <a:t>Out of Home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Dubai International Airport, United Arab Emirates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Screens at Immigration Grand Screens T1 B </a:t>
            </a:r>
            <a:r>
              <a:rPr dirty="0" smtClean="0"/>
              <a:t>Airport</a:t>
            </a:r>
            <a:endParaRPr dirty="0"/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1847719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178137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4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8951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2m (H) x 4m (W)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37445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737294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66" y="1734206"/>
            <a:ext cx="13115617" cy="48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4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3403808"/>
            <a:ext cx="12801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/>
            </a:pPr>
            <a:r>
              <a:rPr lang="en-US" sz="5400" dirty="0" smtClean="0"/>
              <a:t>Out of home</a:t>
            </a:r>
            <a:endParaRPr sz="5400" dirty="0"/>
          </a:p>
        </p:txBody>
      </p:sp>
      <p:sp>
        <p:nvSpPr>
          <p:cNvPr id="6" name="Rounded Rectangle 5"/>
          <p:cNvSpPr/>
          <p:nvPr/>
        </p:nvSpPr>
        <p:spPr>
          <a:xfrm>
            <a:off x="3358055" y="2427890"/>
            <a:ext cx="6999890" cy="3163613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3356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911251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Arterial Roads, </a:t>
            </a:r>
            <a:r>
              <a:rPr dirty="0" err="1"/>
              <a:t>Khalidiya</a:t>
            </a:r>
            <a:r>
              <a:rPr dirty="0"/>
              <a:t>, Abu Dhabi, United Arab Emirates </a:t>
            </a:r>
            <a:endParaRPr lang="en-US" dirty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Screen at Arterial Roads, Al </a:t>
            </a:r>
            <a:r>
              <a:rPr dirty="0" err="1"/>
              <a:t>Khalidiya</a:t>
            </a:r>
            <a:r>
              <a:rPr dirty="0"/>
              <a:t>, Abu Dhabi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692166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107325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405701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Frequency: Daily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TBC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Standard Positions: Full page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012550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insertions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182880"/>
            <a:ext cx="7193701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Gulf News, United Arab Emirates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Full </a:t>
            </a:r>
            <a:r>
              <a:rPr dirty="0"/>
              <a:t>Page Ad in Inside Pages, Gulf News, United Arab Emirates</a:t>
            </a:r>
          </a:p>
          <a:p>
            <a:pPr>
              <a:defRPr sz="1800"/>
            </a:pPr>
            <a:r>
              <a:rPr dirty="0" smtClean="0"/>
              <a:t>Newspaper</a:t>
            </a: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Arterial Roads, </a:t>
            </a:r>
            <a:r>
              <a:rPr dirty="0" err="1"/>
              <a:t>Khalidiya</a:t>
            </a:r>
            <a:r>
              <a:rPr dirty="0"/>
              <a:t>, Abu Dhabi, United Arab Emirates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Screen at Arterial Roads, Al </a:t>
            </a:r>
            <a:r>
              <a:rPr dirty="0" err="1"/>
              <a:t>Khalidiya</a:t>
            </a:r>
            <a:r>
              <a:rPr dirty="0"/>
              <a:t>, Abu Dhabi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1837208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/>
              <a:t>D</a:t>
            </a:r>
            <a:r>
              <a:rPr dirty="0" smtClean="0"/>
              <a:t>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304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3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5242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TBC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4583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Single Rotation Time in Seconds: 50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8293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Duration of creative in seconds: 10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74839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561778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84" y="1324302"/>
            <a:ext cx="13077016" cy="563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09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514669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Dubai International Airport Taxis, United Arab Emirates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Advertising </a:t>
            </a:r>
            <a:r>
              <a:rPr dirty="0"/>
              <a:t>on Taxis- Dubai International Airport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Dubai International Airport Taxis, United Arab Emirates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Advertising </a:t>
            </a:r>
            <a:r>
              <a:rPr dirty="0"/>
              <a:t>on Taxis- Dubai International Airport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/>
              <a:t>D</a:t>
            </a:r>
            <a:r>
              <a:rPr dirty="0" smtClean="0"/>
              <a:t>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016170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25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528135"/>
              </p:ext>
            </p:extLst>
          </p:nvPr>
        </p:nvGraphicFramePr>
        <p:xfrm>
          <a:off x="7315200" y="3017520"/>
          <a:ext cx="5943600" cy="990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dirty="0"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28" y="725214"/>
            <a:ext cx="12500504" cy="669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907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9215471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Reach the Peak Like No Other with Burj </a:t>
            </a:r>
            <a:r>
              <a:rPr dirty="0" err="1"/>
              <a:t>Khalifa</a:t>
            </a:r>
            <a:r>
              <a:rPr dirty="0"/>
              <a:t>, in Dubai, United Arab Emirates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screen ad on Burj </a:t>
            </a:r>
            <a:r>
              <a:rPr dirty="0" err="1"/>
              <a:t>Khalifa</a:t>
            </a:r>
            <a:r>
              <a:rPr dirty="0"/>
              <a:t>- Dubai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Reach the Peak Like No Other with Burj </a:t>
            </a:r>
            <a:r>
              <a:rPr dirty="0" err="1"/>
              <a:t>Khalifa</a:t>
            </a:r>
            <a:r>
              <a:rPr dirty="0"/>
              <a:t>, in Dubai, United Arab Emirates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screen ad on Burj </a:t>
            </a:r>
            <a:r>
              <a:rPr dirty="0" err="1" smtClean="0"/>
              <a:t>Khalifa</a:t>
            </a:r>
            <a:r>
              <a:rPr lang="en-US" dirty="0"/>
              <a:t> </a:t>
            </a:r>
            <a:r>
              <a:rPr dirty="0" smtClean="0"/>
              <a:t>United </a:t>
            </a:r>
            <a:r>
              <a:rPr dirty="0"/>
              <a:t>Arab Emirates</a:t>
            </a:r>
          </a:p>
          <a:p>
            <a:pPr>
              <a:defRPr sz="1800"/>
            </a:pPr>
            <a:r>
              <a:rPr dirty="0"/>
              <a:t>Out 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/>
              <a:t>D</a:t>
            </a:r>
            <a:r>
              <a:rPr dirty="0" smtClean="0"/>
              <a:t>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304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913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6240 px(H)  X 1576 px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481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Single Rotation Time in Seconds: None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3878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Duration of creative in seconds: 180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805569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915739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052" y="2121146"/>
            <a:ext cx="11572383" cy="394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061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337" y="133350"/>
            <a:ext cx="8315325" cy="79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62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544677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 err="1"/>
              <a:t>Saadiyat-Yas</a:t>
            </a:r>
            <a:r>
              <a:rPr dirty="0"/>
              <a:t> highway, Abu Dhabi, United Arab Emirates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Mega </a:t>
            </a:r>
            <a:r>
              <a:rPr dirty="0"/>
              <a:t>Hoarding at </a:t>
            </a:r>
            <a:r>
              <a:rPr dirty="0" err="1"/>
              <a:t>Saadiyat-Yas</a:t>
            </a:r>
            <a:r>
              <a:rPr dirty="0"/>
              <a:t> highway, Abu Dhabi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 err="1"/>
              <a:t>Saadiyat-Yas</a:t>
            </a:r>
            <a:r>
              <a:rPr dirty="0"/>
              <a:t> highway, Abu Dhabi, United Arab Emirates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Mega </a:t>
            </a:r>
            <a:r>
              <a:rPr dirty="0"/>
              <a:t>Hoarding at </a:t>
            </a:r>
            <a:r>
              <a:rPr dirty="0" err="1"/>
              <a:t>Saadiyat-Yas</a:t>
            </a:r>
            <a:r>
              <a:rPr dirty="0"/>
              <a:t> highway, Abu Dhabi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191078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/>
              <a:t>D</a:t>
            </a:r>
            <a:r>
              <a:rPr dirty="0" smtClean="0"/>
              <a:t>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989220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544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71m (W) x 12m (H)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94890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609892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15" y="1618593"/>
            <a:ext cx="12388774" cy="509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323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98789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Strategic Outdoor Recommendation in Dubai's Prime Business Hubs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Prime </a:t>
            </a:r>
            <a:r>
              <a:rPr dirty="0"/>
              <a:t>Recommendation Targeting Business Audience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Strategic Outdoor Recommendation in Dubai's Prime Business Hubs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Prime </a:t>
            </a:r>
            <a:r>
              <a:rPr dirty="0"/>
              <a:t>Recommendation Targeting Business Audience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/>
              <a:t>D</a:t>
            </a:r>
            <a:r>
              <a:rPr dirty="0" smtClean="0"/>
              <a:t>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843778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30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284229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55" y="777766"/>
            <a:ext cx="11750075" cy="66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78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32588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Al </a:t>
            </a:r>
            <a:r>
              <a:rPr dirty="0" err="1"/>
              <a:t>Khaleej</a:t>
            </a:r>
            <a:r>
              <a:rPr dirty="0"/>
              <a:t> - Full Page ad on Business page</a:t>
            </a:r>
          </a:p>
          <a:p>
            <a:pPr>
              <a:defRPr sz="1800"/>
            </a:pPr>
            <a:r>
              <a:rPr dirty="0"/>
              <a:t>United Arab Emirates</a:t>
            </a:r>
          </a:p>
          <a:p>
            <a:pPr>
              <a:defRPr sz="1800"/>
            </a:pPr>
            <a:r>
              <a:rPr dirty="0"/>
              <a:t>Newspaper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3403808"/>
            <a:ext cx="12801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/>
            </a:pPr>
            <a:r>
              <a:rPr lang="en-US" sz="5400" dirty="0" smtClean="0"/>
              <a:t>Top Malls</a:t>
            </a:r>
            <a:endParaRPr sz="5400" dirty="0"/>
          </a:p>
        </p:txBody>
      </p:sp>
      <p:sp>
        <p:nvSpPr>
          <p:cNvPr id="6" name="Rounded Rectangle 5"/>
          <p:cNvSpPr/>
          <p:nvPr/>
        </p:nvSpPr>
        <p:spPr>
          <a:xfrm>
            <a:off x="3358055" y="2427890"/>
            <a:ext cx="6999890" cy="3163613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819833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5150641" cy="12926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Dubai mall, Dubai, United Arab Emirates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 at the entrance to Dubai </a:t>
            </a:r>
            <a:r>
              <a:rPr dirty="0" smtClean="0"/>
              <a:t>mall</a:t>
            </a:r>
            <a:endParaRPr lang="en-US" dirty="0" smtClean="0"/>
          </a:p>
          <a:p>
            <a:pPr>
              <a:defRPr sz="2200"/>
            </a:pPr>
            <a:r>
              <a:rPr sz="1600" dirty="0" smtClean="0"/>
              <a:t>Out </a:t>
            </a:r>
            <a:r>
              <a:rPr sz="1600"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182059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466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Dubai mall, Dubai, United Arab Emirates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 at the entrance to Dubai mall, United Arab Emirates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186874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/>
              <a:t>D</a:t>
            </a:r>
            <a:r>
              <a:rPr dirty="0" smtClean="0"/>
              <a:t>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304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330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2560px W x 1440px H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4664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Single Rotation Time in Seconds: 300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698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Duration of creative in seconds: 15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95776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799043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93448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93" y="1030015"/>
            <a:ext cx="12238212" cy="616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166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892434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Elevate your Brand in UAE's Top Malls- Dubai, Abu Dhabi &amp; Sharjah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Screens Across Top Malls in UAE- Marina, Hills, and The Galleria Malls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52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Elevate your Brand in UAE's Top Malls- Dubai, Abu Dhabi &amp; Sharjah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Screens Across Top Malls in UAE- Marina, Hills, and The Galleria Malls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1805678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/>
              <a:t>D</a:t>
            </a:r>
            <a:r>
              <a:rPr dirty="0" smtClean="0"/>
              <a:t>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514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Screens: 254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429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Package Rental Rate: USD 69697.32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rate/Month (Rental): USD 62727.59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 (Rental+ One Time Production): USD 62727.59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0648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06" y="1187669"/>
            <a:ext cx="13089646" cy="586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453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3403808"/>
            <a:ext cx="12801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/>
            </a:pPr>
            <a:r>
              <a:rPr lang="en-US" sz="5400" dirty="0" smtClean="0"/>
              <a:t>Theater ads</a:t>
            </a:r>
            <a:endParaRPr sz="5400" dirty="0"/>
          </a:p>
        </p:txBody>
      </p:sp>
      <p:sp>
        <p:nvSpPr>
          <p:cNvPr id="6" name="Rounded Rectangle 5"/>
          <p:cNvSpPr/>
          <p:nvPr/>
        </p:nvSpPr>
        <p:spPr>
          <a:xfrm>
            <a:off x="3358055" y="2427890"/>
            <a:ext cx="6999890" cy="3163613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18872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864221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Cinema Advertising across the UAE - Abu Dhabi </a:t>
            </a:r>
            <a:endParaRPr lang="en-US" dirty="0"/>
          </a:p>
          <a:p>
            <a:pPr>
              <a:defRPr sz="2200"/>
            </a:pPr>
            <a:r>
              <a:rPr dirty="0" smtClean="0"/>
              <a:t>Cinema </a:t>
            </a:r>
            <a:r>
              <a:rPr dirty="0"/>
              <a:t>Advertising with "Follow The Movie Package"- United Arab Emirates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875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Cinema Advertising across the UAE - Abu Dhabi </a:t>
            </a:r>
            <a:r>
              <a:rPr dirty="0" smtClean="0"/>
              <a:t>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Cinema </a:t>
            </a:r>
            <a:r>
              <a:rPr dirty="0"/>
              <a:t>Advertising with "Follow The Movie Package"- United Arab Emirates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</a:t>
            </a:r>
            <a:r>
              <a:rPr dirty="0" smtClean="0"/>
              <a:t>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410350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21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061960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258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Al Khaleej - Full Page ad on Business page</a:t>
            </a:r>
          </a:p>
          <a:p>
            <a:pPr>
              <a:defRPr sz="1800"/>
            </a:pPr>
            <a:r>
              <a:t>United Arab Emirates</a:t>
            </a:r>
          </a:p>
          <a:p>
            <a:pPr>
              <a:defRPr sz="1800"/>
            </a:pPr>
            <a:r>
              <a:t>Newspaper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382659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Frequency: Daily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54cm (H) x 27cm(W)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Standard Positions: Full page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821300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insertions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812" y="42862"/>
            <a:ext cx="8334375" cy="814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872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3403808"/>
            <a:ext cx="12801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/>
            </a:pPr>
            <a:r>
              <a:rPr lang="en-US" sz="5400" dirty="0" smtClean="0"/>
              <a:t>Radio</a:t>
            </a:r>
            <a:endParaRPr sz="5400" dirty="0"/>
          </a:p>
        </p:txBody>
      </p:sp>
      <p:sp>
        <p:nvSpPr>
          <p:cNvPr id="6" name="Rounded Rectangle 5"/>
          <p:cNvSpPr/>
          <p:nvPr/>
        </p:nvSpPr>
        <p:spPr>
          <a:xfrm>
            <a:off x="3358055" y="2427890"/>
            <a:ext cx="6999890" cy="3163613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81556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32588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Hit 96.7 FM - The Big Breakfast Club  - 4 weeks Sponsorship Package</a:t>
            </a:r>
          </a:p>
          <a:p>
            <a:pPr>
              <a:defRPr sz="1800"/>
            </a:pPr>
            <a:r>
              <a:t>United Arab Emirates</a:t>
            </a:r>
          </a:p>
          <a:p>
            <a:pPr>
              <a:defRPr sz="1800"/>
            </a:pPr>
            <a:r>
              <a:t>Radio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681656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Hit 96.7 FM - The Big Breakfast Club  - 4 weeks Sponsorship Package</a:t>
            </a:r>
          </a:p>
          <a:p>
            <a:pPr>
              <a:defRPr sz="1800"/>
            </a:pPr>
            <a:r>
              <a:t>United Arab Emirates</a:t>
            </a:r>
          </a:p>
          <a:p>
            <a:pPr>
              <a:defRPr sz="1800"/>
            </a:pPr>
            <a:r>
              <a:t>Radio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18897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240068"/>
              </p:ext>
            </p:extLst>
          </p:nvPr>
        </p:nvGraphicFramePr>
        <p:xfrm>
          <a:off x="457200" y="3017520"/>
          <a:ext cx="6400800" cy="1219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Time: 06:00 - 11:00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Estimated number of spots: 40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740088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078" y="186900"/>
            <a:ext cx="8474294" cy="79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64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32588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Virgin Radio 104.4 FM - 30-sec spot Ad during evening show 'The Kris Fade Show's Hour of Power'</a:t>
            </a:r>
          </a:p>
          <a:p>
            <a:pPr>
              <a:defRPr sz="1800"/>
            </a:pPr>
            <a:r>
              <a:t>United Arab Emirates</a:t>
            </a:r>
          </a:p>
          <a:p>
            <a:pPr>
              <a:defRPr sz="1800"/>
            </a:pPr>
            <a:r>
              <a:t>Radio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Virgin Radio 104.4 FM - 30-sec spot Ad during evening show 'The Kris Fade Show's Hour of Power'</a:t>
            </a:r>
          </a:p>
          <a:p>
            <a:pPr>
              <a:defRPr sz="1800"/>
            </a:pPr>
            <a:r>
              <a:rPr dirty="0" smtClean="0"/>
              <a:t>Radio</a:t>
            </a:r>
            <a:endParaRPr dirty="0"/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349610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Time band: Evening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Time: 18:00 - 19:00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20673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9" y="2175642"/>
            <a:ext cx="11654445" cy="422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06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120774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Dubai Eye 103.8 FM, United Arab Emirates - 'The Business Breakfast' 8 weeks show sponsorship,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Dubai </a:t>
            </a:r>
            <a:r>
              <a:rPr dirty="0"/>
              <a:t>Eye 103.8 FM, United Arab Emirates</a:t>
            </a:r>
          </a:p>
          <a:p>
            <a:pPr>
              <a:defRPr sz="1800"/>
            </a:pPr>
            <a:r>
              <a:rPr dirty="0" smtClean="0"/>
              <a:t>Radio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Dubai Eye 103.8 FM, United Arab Emirates - 'The Business Breakfast' 8 weeks show sponsorship, Dubai Eye 103.8 FM, United Arab Emirates</a:t>
            </a:r>
          </a:p>
          <a:p>
            <a:pPr>
              <a:defRPr sz="1800"/>
            </a:pPr>
            <a:r>
              <a:rPr dirty="0" smtClean="0"/>
              <a:t>Radio</a:t>
            </a:r>
            <a:endParaRPr dirty="0"/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743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06:00 - 10:00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Estimated number of spots: 112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332135"/>
              </p:ext>
            </p:extLst>
          </p:nvPr>
        </p:nvGraphicFramePr>
        <p:xfrm>
          <a:off x="7315200" y="3017520"/>
          <a:ext cx="5943600" cy="990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dirty="0"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96" y="1541408"/>
            <a:ext cx="12158139" cy="479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743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883" y="328121"/>
            <a:ext cx="9434841" cy="766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513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6821214"/>
            <a:ext cx="12801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 algn="ctr">
              <a:defRPr sz="1800"/>
            </a:pPr>
            <a:r>
              <a:rPr dirty="0"/>
              <a:t> Masscom Global FZE, Office No: 220, One UAQ Building, UAQ Free Trade Zone, Umm Al Quwain, United Arab Emirates.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0002" y="3279228"/>
            <a:ext cx="45759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Thank You</a:t>
            </a:r>
            <a:endParaRPr lang="en-IN" sz="8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088555" y="6636548"/>
            <a:ext cx="5538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media@masscomglobal.com</a:t>
            </a:r>
            <a:r>
              <a:rPr lang="en-US" dirty="0"/>
              <a:t> | </a:t>
            </a:r>
            <a:r>
              <a:rPr lang="en-US" dirty="0">
                <a:hlinkClick r:id="rId3"/>
              </a:rPr>
              <a:t>www.masscomglobal.com</a:t>
            </a:r>
            <a:r>
              <a:rPr lang="en-US" dirty="0"/>
              <a:t> </a:t>
            </a:r>
            <a:endParaRPr lang="en-IN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707" y="591941"/>
            <a:ext cx="2096369" cy="376692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725214" y="780287"/>
            <a:ext cx="100373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370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189532" cy="16004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 err="1"/>
              <a:t>Khaleej</a:t>
            </a:r>
            <a:r>
              <a:rPr dirty="0"/>
              <a:t> Times, United Arab Emirates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Half </a:t>
            </a:r>
            <a:r>
              <a:rPr dirty="0"/>
              <a:t>Page ad in Page 5 in </a:t>
            </a:r>
            <a:r>
              <a:rPr dirty="0" err="1"/>
              <a:t>Khaleej</a:t>
            </a:r>
            <a:r>
              <a:rPr dirty="0"/>
              <a:t> Times, United Arab Emirates</a:t>
            </a:r>
          </a:p>
          <a:p>
            <a:pPr>
              <a:defRPr sz="1800"/>
            </a:pPr>
            <a:r>
              <a:rPr dirty="0"/>
              <a:t>United Arab Emirates</a:t>
            </a:r>
          </a:p>
          <a:p>
            <a:pPr>
              <a:defRPr sz="1800"/>
            </a:pPr>
            <a:r>
              <a:rPr dirty="0"/>
              <a:t>Newspaper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1549</Words>
  <Application>Microsoft Office PowerPoint</Application>
  <PresentationFormat>Custom</PresentationFormat>
  <Paragraphs>368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4" baseType="lpstr">
      <vt:lpstr>Arial</vt:lpstr>
      <vt:lpstr>Calibri</vt:lpstr>
      <vt:lpstr>Office Theme</vt:lpstr>
      <vt:lpstr> </vt:lpstr>
      <vt:lpstr> 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subject/>
  <dc:creator>USER</dc:creator>
  <cp:keywords/>
  <dc:description>generated using python-pptx</dc:description>
  <cp:lastModifiedBy>USER</cp:lastModifiedBy>
  <cp:revision>12</cp:revision>
  <dcterms:created xsi:type="dcterms:W3CDTF">2013-01-27T09:14:16Z</dcterms:created>
  <dcterms:modified xsi:type="dcterms:W3CDTF">2025-04-16T06:16:06Z</dcterms:modified>
  <cp:category/>
</cp:coreProperties>
</file>